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21"/>
  </p:notesMasterIdLst>
  <p:handoutMasterIdLst>
    <p:handoutMasterId r:id="rId22"/>
  </p:handoutMasterIdLst>
  <p:sldIdLst>
    <p:sldId id="256" r:id="rId2"/>
    <p:sldId id="293" r:id="rId3"/>
    <p:sldId id="258" r:id="rId4"/>
    <p:sldId id="259" r:id="rId5"/>
    <p:sldId id="261" r:id="rId6"/>
    <p:sldId id="295" r:id="rId7"/>
    <p:sldId id="296" r:id="rId8"/>
    <p:sldId id="300" r:id="rId9"/>
    <p:sldId id="298" r:id="rId10"/>
    <p:sldId id="260" r:id="rId11"/>
    <p:sldId id="302" r:id="rId12"/>
    <p:sldId id="303" r:id="rId13"/>
    <p:sldId id="304" r:id="rId14"/>
    <p:sldId id="297" r:id="rId15"/>
    <p:sldId id="307" r:id="rId16"/>
    <p:sldId id="308" r:id="rId17"/>
    <p:sldId id="309" r:id="rId18"/>
    <p:sldId id="310" r:id="rId19"/>
    <p:sldId id="311" r:id="rId2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3"/>
    </p:embeddedFont>
    <p:embeddedFont>
      <p:font typeface="Golos Text" panose="020B0604020202020204" charset="0"/>
      <p:regular r:id="rId24"/>
      <p:bold r:id="rId25"/>
    </p:embeddedFont>
    <p:embeddedFont>
      <p:font typeface="Golos Text Medium" panose="020B060402020202020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124C3E-A8DC-4222-960E-801965FBFE44}">
  <a:tblStyle styleId="{45124C3E-A8DC-4222-960E-801965FBFE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65" autoAdjust="0"/>
    <p:restoredTop sz="96043" autoAdjust="0"/>
  </p:normalViewPr>
  <p:slideViewPr>
    <p:cSldViewPr snapToGrid="0">
      <p:cViewPr varScale="1">
        <p:scale>
          <a:sx n="147" d="100"/>
          <a:sy n="147" d="100"/>
        </p:scale>
        <p:origin x="57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5D5B896-B2E3-64F7-9A8C-2C29D5AE92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C2C778-FD00-17AC-A88F-3C3DDF63808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911EC6-EAFA-4791-9834-C6E280615425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DF49D5-1EE1-49F4-A194-974BEB87C0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1C5767-C196-A29A-58CC-1687A5E1BE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17E09B-6C8D-4CF0-9424-8BF9155DC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80597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>
          <a:extLst>
            <a:ext uri="{FF2B5EF4-FFF2-40B4-BE49-F238E27FC236}">
              <a16:creationId xmlns:a16="http://schemas.microsoft.com/office/drawing/2014/main" id="{9BB1BE76-C8A0-2120-46C3-430D90187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>
            <a:extLst>
              <a:ext uri="{FF2B5EF4-FFF2-40B4-BE49-F238E27FC236}">
                <a16:creationId xmlns:a16="http://schemas.microsoft.com/office/drawing/2014/main" id="{7EE12595-E6E3-59EB-2BF9-A7354C8E2A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>
            <a:extLst>
              <a:ext uri="{FF2B5EF4-FFF2-40B4-BE49-F238E27FC236}">
                <a16:creationId xmlns:a16="http://schemas.microsoft.com/office/drawing/2014/main" id="{85B3C883-E2CC-2BA1-073D-5BD7E656C3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544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>
          <a:extLst>
            <a:ext uri="{FF2B5EF4-FFF2-40B4-BE49-F238E27FC236}">
              <a16:creationId xmlns:a16="http://schemas.microsoft.com/office/drawing/2014/main" id="{3B9C8A63-6478-59B4-8F80-FB813F298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>
            <a:extLst>
              <a:ext uri="{FF2B5EF4-FFF2-40B4-BE49-F238E27FC236}">
                <a16:creationId xmlns:a16="http://schemas.microsoft.com/office/drawing/2014/main" id="{0C380637-14F2-949A-2BC3-45C938F64C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>
            <a:extLst>
              <a:ext uri="{FF2B5EF4-FFF2-40B4-BE49-F238E27FC236}">
                <a16:creationId xmlns:a16="http://schemas.microsoft.com/office/drawing/2014/main" id="{22356734-8290-5E7F-EF12-7DE571C18D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60536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>
          <a:extLst>
            <a:ext uri="{FF2B5EF4-FFF2-40B4-BE49-F238E27FC236}">
              <a16:creationId xmlns:a16="http://schemas.microsoft.com/office/drawing/2014/main" id="{4D88D9EA-BFC1-0C76-3437-9309A73A2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>
            <a:extLst>
              <a:ext uri="{FF2B5EF4-FFF2-40B4-BE49-F238E27FC236}">
                <a16:creationId xmlns:a16="http://schemas.microsoft.com/office/drawing/2014/main" id="{02DF029D-5B42-E195-584D-0D277F8688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>
            <a:extLst>
              <a:ext uri="{FF2B5EF4-FFF2-40B4-BE49-F238E27FC236}">
                <a16:creationId xmlns:a16="http://schemas.microsoft.com/office/drawing/2014/main" id="{D29C4004-118D-73DE-7167-2706605C3C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18858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>
          <a:extLst>
            <a:ext uri="{FF2B5EF4-FFF2-40B4-BE49-F238E27FC236}">
              <a16:creationId xmlns:a16="http://schemas.microsoft.com/office/drawing/2014/main" id="{F6D66691-F1D1-283B-C56F-018571B76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>
            <a:extLst>
              <a:ext uri="{FF2B5EF4-FFF2-40B4-BE49-F238E27FC236}">
                <a16:creationId xmlns:a16="http://schemas.microsoft.com/office/drawing/2014/main" id="{4887E35B-C89E-1473-9969-68372D27A8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>
            <a:extLst>
              <a:ext uri="{FF2B5EF4-FFF2-40B4-BE49-F238E27FC236}">
                <a16:creationId xmlns:a16="http://schemas.microsoft.com/office/drawing/2014/main" id="{0C87E808-6A95-DDFC-229B-8CFD76F31B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4795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>
          <a:extLst>
            <a:ext uri="{FF2B5EF4-FFF2-40B4-BE49-F238E27FC236}">
              <a16:creationId xmlns:a16="http://schemas.microsoft.com/office/drawing/2014/main" id="{642E23F8-8CD4-1AEA-BEA5-14790AB99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>
            <a:extLst>
              <a:ext uri="{FF2B5EF4-FFF2-40B4-BE49-F238E27FC236}">
                <a16:creationId xmlns:a16="http://schemas.microsoft.com/office/drawing/2014/main" id="{D7F43D6E-8A33-4B5C-AF82-9115F7A316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>
            <a:extLst>
              <a:ext uri="{FF2B5EF4-FFF2-40B4-BE49-F238E27FC236}">
                <a16:creationId xmlns:a16="http://schemas.microsoft.com/office/drawing/2014/main" id="{D5ECF601-AFC3-0026-B212-ADC41D3667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74276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>
          <a:extLst>
            <a:ext uri="{FF2B5EF4-FFF2-40B4-BE49-F238E27FC236}">
              <a16:creationId xmlns:a16="http://schemas.microsoft.com/office/drawing/2014/main" id="{F4E0A44C-C2D2-E107-B438-8F9E3B6A27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>
            <a:extLst>
              <a:ext uri="{FF2B5EF4-FFF2-40B4-BE49-F238E27FC236}">
                <a16:creationId xmlns:a16="http://schemas.microsoft.com/office/drawing/2014/main" id="{D1EE77F3-D730-95E4-4D93-9E47704967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>
            <a:extLst>
              <a:ext uri="{FF2B5EF4-FFF2-40B4-BE49-F238E27FC236}">
                <a16:creationId xmlns:a16="http://schemas.microsoft.com/office/drawing/2014/main" id="{9894A583-F083-E528-7F9B-1195DBF982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53060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>
          <a:extLst>
            <a:ext uri="{FF2B5EF4-FFF2-40B4-BE49-F238E27FC236}">
              <a16:creationId xmlns:a16="http://schemas.microsoft.com/office/drawing/2014/main" id="{F29C6635-0B58-3879-D324-374B6B932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>
            <a:extLst>
              <a:ext uri="{FF2B5EF4-FFF2-40B4-BE49-F238E27FC236}">
                <a16:creationId xmlns:a16="http://schemas.microsoft.com/office/drawing/2014/main" id="{2490A623-0BA6-CA60-F409-E0F5DB7FD6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>
            <a:extLst>
              <a:ext uri="{FF2B5EF4-FFF2-40B4-BE49-F238E27FC236}">
                <a16:creationId xmlns:a16="http://schemas.microsoft.com/office/drawing/2014/main" id="{E39F2188-5931-6098-8429-70FD2FBBD3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5469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>
          <a:extLst>
            <a:ext uri="{FF2B5EF4-FFF2-40B4-BE49-F238E27FC236}">
              <a16:creationId xmlns:a16="http://schemas.microsoft.com/office/drawing/2014/main" id="{7A288F15-6C03-2A5C-D026-735A0F174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>
            <a:extLst>
              <a:ext uri="{FF2B5EF4-FFF2-40B4-BE49-F238E27FC236}">
                <a16:creationId xmlns:a16="http://schemas.microsoft.com/office/drawing/2014/main" id="{AC9FC0C9-6495-9331-2170-071F82C1D9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>
            <a:extLst>
              <a:ext uri="{FF2B5EF4-FFF2-40B4-BE49-F238E27FC236}">
                <a16:creationId xmlns:a16="http://schemas.microsoft.com/office/drawing/2014/main" id="{8201B44B-993B-0737-6F0D-7ED63F64BB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45138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>
          <a:extLst>
            <a:ext uri="{FF2B5EF4-FFF2-40B4-BE49-F238E27FC236}">
              <a16:creationId xmlns:a16="http://schemas.microsoft.com/office/drawing/2014/main" id="{D98D5A52-7BC8-4F06-3851-2688A0B3A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>
            <a:extLst>
              <a:ext uri="{FF2B5EF4-FFF2-40B4-BE49-F238E27FC236}">
                <a16:creationId xmlns:a16="http://schemas.microsoft.com/office/drawing/2014/main" id="{691ECB46-F7CD-FB06-03F8-276439AB3E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>
            <a:extLst>
              <a:ext uri="{FF2B5EF4-FFF2-40B4-BE49-F238E27FC236}">
                <a16:creationId xmlns:a16="http://schemas.microsoft.com/office/drawing/2014/main" id="{1C7BA26A-D2A3-9BB6-64A0-CCE0188749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7651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19F891F1-8099-48BB-931E-CEA56F63F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8DEFF192-0943-D5D5-E134-80BE5DB843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FDC34BB6-FD2A-5278-0A5B-E770594613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3105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>
          <a:extLst>
            <a:ext uri="{FF2B5EF4-FFF2-40B4-BE49-F238E27FC236}">
              <a16:creationId xmlns:a16="http://schemas.microsoft.com/office/drawing/2014/main" id="{9571394A-35F8-C3D7-5912-99431992B1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>
            <a:extLst>
              <a:ext uri="{FF2B5EF4-FFF2-40B4-BE49-F238E27FC236}">
                <a16:creationId xmlns:a16="http://schemas.microsoft.com/office/drawing/2014/main" id="{EC6AE6E5-F83B-6AA3-B7FD-66B22143EB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>
            <a:extLst>
              <a:ext uri="{FF2B5EF4-FFF2-40B4-BE49-F238E27FC236}">
                <a16:creationId xmlns:a16="http://schemas.microsoft.com/office/drawing/2014/main" id="{0342041C-65C8-3302-FA98-8ACA388557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877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>
          <a:extLst>
            <a:ext uri="{FF2B5EF4-FFF2-40B4-BE49-F238E27FC236}">
              <a16:creationId xmlns:a16="http://schemas.microsoft.com/office/drawing/2014/main" id="{D045BEFB-EE53-0654-158A-EAE2B9823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>
            <a:extLst>
              <a:ext uri="{FF2B5EF4-FFF2-40B4-BE49-F238E27FC236}">
                <a16:creationId xmlns:a16="http://schemas.microsoft.com/office/drawing/2014/main" id="{6F01C2A4-67E5-D567-BEBD-6BB4F65025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>
            <a:extLst>
              <a:ext uri="{FF2B5EF4-FFF2-40B4-BE49-F238E27FC236}">
                <a16:creationId xmlns:a16="http://schemas.microsoft.com/office/drawing/2014/main" id="{5612A443-C040-68AA-90EB-9DA9B4E2DB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178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>
          <a:extLst>
            <a:ext uri="{FF2B5EF4-FFF2-40B4-BE49-F238E27FC236}">
              <a16:creationId xmlns:a16="http://schemas.microsoft.com/office/drawing/2014/main" id="{359A5E7E-4A9E-73DF-86E6-192BB2255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>
            <a:extLst>
              <a:ext uri="{FF2B5EF4-FFF2-40B4-BE49-F238E27FC236}">
                <a16:creationId xmlns:a16="http://schemas.microsoft.com/office/drawing/2014/main" id="{69709B76-02CD-1843-050F-092722FA3B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>
            <a:extLst>
              <a:ext uri="{FF2B5EF4-FFF2-40B4-BE49-F238E27FC236}">
                <a16:creationId xmlns:a16="http://schemas.microsoft.com/office/drawing/2014/main" id="{120AEF86-CAA0-565B-5B86-FE85367F0C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24343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>
          <a:extLst>
            <a:ext uri="{FF2B5EF4-FFF2-40B4-BE49-F238E27FC236}">
              <a16:creationId xmlns:a16="http://schemas.microsoft.com/office/drawing/2014/main" id="{BA2509DF-4BA5-AD43-FDEE-DA6E0BA0D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>
            <a:extLst>
              <a:ext uri="{FF2B5EF4-FFF2-40B4-BE49-F238E27FC236}">
                <a16:creationId xmlns:a16="http://schemas.microsoft.com/office/drawing/2014/main" id="{EB166CA9-3034-1D11-35F6-86CFC77D96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>
            <a:extLst>
              <a:ext uri="{FF2B5EF4-FFF2-40B4-BE49-F238E27FC236}">
                <a16:creationId xmlns:a16="http://schemas.microsoft.com/office/drawing/2014/main" id="{14C8FEA7-0DDC-C048-EBDE-FCEAF408F9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995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2" r:id="rId10"/>
    <p:sldLayoutId id="214748366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Welcome</a:t>
            </a:r>
            <a:endParaRPr dirty="0">
              <a:solidFill>
                <a:schemeClr val="accent3"/>
              </a:solidFill>
            </a:endParaRPr>
          </a:p>
        </p:txBody>
      </p:sp>
      <p:cxnSp>
        <p:nvCxnSpPr>
          <p:cNvPr id="83" name="Google Shape;83;p21"/>
          <p:cNvCxnSpPr/>
          <p:nvPr/>
        </p:nvCxnSpPr>
        <p:spPr>
          <a:xfrm>
            <a:off x="4466175" y="20695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84" name="Google Shape;84;p21"/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85" name="Google Shape;8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6710076" y="961685"/>
            <a:ext cx="1718823" cy="935599"/>
            <a:chOff x="238125" y="2409350"/>
            <a:chExt cx="760575" cy="414000"/>
          </a:xfrm>
        </p:grpSpPr>
        <p:sp>
          <p:nvSpPr>
            <p:cNvPr id="153" name="Google Shape;153;p21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/>
          <p:cNvGrpSpPr/>
          <p:nvPr/>
        </p:nvGrpSpPr>
        <p:grpSpPr>
          <a:xfrm>
            <a:off x="5464073" y="2460613"/>
            <a:ext cx="1147199" cy="637372"/>
            <a:chOff x="315275" y="3124950"/>
            <a:chExt cx="658175" cy="365675"/>
          </a:xfrm>
        </p:grpSpPr>
        <p:sp>
          <p:nvSpPr>
            <p:cNvPr id="166" name="Google Shape;166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/>
          <p:cNvGrpSpPr/>
          <p:nvPr/>
        </p:nvGrpSpPr>
        <p:grpSpPr>
          <a:xfrm flipH="1">
            <a:off x="6333399" y="714161"/>
            <a:ext cx="744001" cy="413322"/>
            <a:chOff x="315275" y="3124950"/>
            <a:chExt cx="658175" cy="365675"/>
          </a:xfrm>
        </p:grpSpPr>
        <p:sp>
          <p:nvSpPr>
            <p:cNvPr id="173" name="Google Shape;173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B8DB3E89-3838-B486-AB46-AAFF65C41D43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2">
            <a:extLst>
              <a:ext uri="{FF2B5EF4-FFF2-40B4-BE49-F238E27FC236}">
                <a16:creationId xmlns:a16="http://schemas.microsoft.com/office/drawing/2014/main" id="{8E2AFEF0-7F55-845E-9EF7-F82E6D19F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897" y="223999"/>
            <a:ext cx="3080073" cy="1368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Review Process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Followed systematic review guidelines: 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planning, selecting, extracting, and 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synthesizing data.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b="1" dirty="0">
              <a:solidFill>
                <a:schemeClr val="tx1"/>
              </a:solidFill>
              <a:latin typeface="Golos Text Medium" panose="020B0604020202020204" charset="0"/>
              <a:ea typeface="Gelasio Semi Bold" pitchFamily="34" charset="-122"/>
              <a:cs typeface="Golos Text Medium" panose="020B0604020202020204" charset="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sz="21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CAB7419B-7C4F-5CAD-9E02-3B7E1CCFF03A}"/>
              </a:ext>
            </a:extLst>
          </p:cNvPr>
          <p:cNvSpPr txBox="1">
            <a:spLocks/>
          </p:cNvSpPr>
          <p:nvPr/>
        </p:nvSpPr>
        <p:spPr>
          <a:xfrm>
            <a:off x="2928840" y="1428525"/>
            <a:ext cx="2377168" cy="1717672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Paper Selection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From 3,087 initial papers, 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92 were selected (36 journals,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44 conferences, 11 preprints,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1 report).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dirty="0"/>
          </a:p>
          <a:p>
            <a:pPr marL="0" indent="0" algn="l">
              <a:lnSpc>
                <a:spcPts val="2850"/>
              </a:lnSpc>
              <a:buSzPct val="100000"/>
              <a:buNone/>
            </a:pPr>
            <a:endParaRPr lang="en-US" sz="1200" dirty="0"/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sz="210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8CCEC1A8-49FE-B1E0-E6EE-0D9EFF352AEE}"/>
              </a:ext>
            </a:extLst>
          </p:cNvPr>
          <p:cNvSpPr txBox="1">
            <a:spLocks/>
          </p:cNvSpPr>
          <p:nvPr/>
        </p:nvSpPr>
        <p:spPr>
          <a:xfrm>
            <a:off x="446897" y="2989021"/>
            <a:ext cx="2597992" cy="1717672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Publication Trend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Research interest surged after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2015, covering roughly 30 years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of studies.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dirty="0"/>
          </a:p>
          <a:p>
            <a:pPr marL="0" indent="0" algn="l">
              <a:lnSpc>
                <a:spcPts val="2850"/>
              </a:lnSpc>
              <a:buSzPct val="100000"/>
              <a:buNone/>
            </a:pPr>
            <a:endParaRPr lang="en-US" sz="1200" dirty="0"/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sz="21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0743DC-E2EB-9484-38C4-E1A81AD6A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453" y="55983"/>
            <a:ext cx="3458547" cy="4820817"/>
          </a:xfrm>
          <a:prstGeom prst="rect">
            <a:avLst/>
          </a:prstGeom>
        </p:spPr>
      </p:pic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FD0FD272-706A-D0C6-75E2-2854C86F97D0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>
          <a:extLst>
            <a:ext uri="{FF2B5EF4-FFF2-40B4-BE49-F238E27FC236}">
              <a16:creationId xmlns:a16="http://schemas.microsoft.com/office/drawing/2014/main" id="{538BE281-8907-33D5-EBB8-14DA1A94C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>
            <a:extLst>
              <a:ext uri="{FF2B5EF4-FFF2-40B4-BE49-F238E27FC236}">
                <a16:creationId xmlns:a16="http://schemas.microsoft.com/office/drawing/2014/main" id="{AFCC057C-6D18-5F30-C0CE-133D95A2F1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099" y="1925850"/>
            <a:ext cx="4914369" cy="3217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Themes Identified</a:t>
            </a:r>
            <a:endParaRPr dirty="0"/>
          </a:p>
        </p:txBody>
      </p:sp>
      <p:sp>
        <p:nvSpPr>
          <p:cNvPr id="446" name="Google Shape;446;p26">
            <a:extLst>
              <a:ext uri="{FF2B5EF4-FFF2-40B4-BE49-F238E27FC236}">
                <a16:creationId xmlns:a16="http://schemas.microsoft.com/office/drawing/2014/main" id="{FA625DDD-3FA9-1072-EC69-17F95B59B28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447" name="Google Shape;447;p26">
            <a:extLst>
              <a:ext uri="{FF2B5EF4-FFF2-40B4-BE49-F238E27FC236}">
                <a16:creationId xmlns:a16="http://schemas.microsoft.com/office/drawing/2014/main" id="{D3931392-2018-D06A-360E-FF63378DBEC6}"/>
              </a:ext>
            </a:extLst>
          </p:cNvPr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 descr="A group of people standing next to a brain&#10;&#10;AI-generated content may be incorrect.">
            <a:extLst>
              <a:ext uri="{FF2B5EF4-FFF2-40B4-BE49-F238E27FC236}">
                <a16:creationId xmlns:a16="http://schemas.microsoft.com/office/drawing/2014/main" id="{DD1B4DDF-2A60-4A02-B4C9-625E6AA52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295469"/>
            <a:ext cx="3429000" cy="4848031"/>
          </a:xfrm>
          <a:prstGeom prst="rect">
            <a:avLst/>
          </a:prstGeom>
        </p:spPr>
      </p:pic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3E815B4A-EB2D-D8A1-4C87-E4DAFD3BC5A5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199477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>
          <a:extLst>
            <a:ext uri="{FF2B5EF4-FFF2-40B4-BE49-F238E27FC236}">
              <a16:creationId xmlns:a16="http://schemas.microsoft.com/office/drawing/2014/main" id="{EB013519-8B38-134C-C531-91E924562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>
            <a:extLst>
              <a:ext uri="{FF2B5EF4-FFF2-40B4-BE49-F238E27FC236}">
                <a16:creationId xmlns:a16="http://schemas.microsoft.com/office/drawing/2014/main" id="{3A21BE69-8AAA-9D22-D022-549AD62201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4862" y="102226"/>
            <a:ext cx="6419709" cy="522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Theme 1: Interpretable Methods</a:t>
            </a:r>
            <a:endParaRPr dirty="0"/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06EB142C-A530-11CE-FFD4-76609D788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4088" y="1047727"/>
            <a:ext cx="4553587" cy="939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Decision Trees &amp; Random Forest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13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Decision trees are rule-based and interpretable; random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13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forests improve accuracy while maintaining explainability</a:t>
            </a: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87FC321F-1698-DFC6-22A9-84114ABC0A19}"/>
              </a:ext>
            </a:extLst>
          </p:cNvPr>
          <p:cNvSpPr txBox="1">
            <a:spLocks/>
          </p:cNvSpPr>
          <p:nvPr/>
        </p:nvSpPr>
        <p:spPr>
          <a:xfrm>
            <a:off x="5231240" y="1047727"/>
            <a:ext cx="3458672" cy="939282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Bayesian Networks</a:t>
            </a: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13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Bayesian networks capture cause-effect and </a:t>
            </a: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13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uncertainty, valuable for safety analysis.</a:t>
            </a:r>
            <a:endParaRPr lang="en-US" sz="13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dirty="0"/>
          </a:p>
        </p:txBody>
      </p:sp>
      <p:pic>
        <p:nvPicPr>
          <p:cNvPr id="7" name="Picture 6" descr="A diagram of a company's timeline&#10;&#10;AI-generated content may be incorrect.">
            <a:extLst>
              <a:ext uri="{FF2B5EF4-FFF2-40B4-BE49-F238E27FC236}">
                <a16:creationId xmlns:a16="http://schemas.microsoft.com/office/drawing/2014/main" id="{A9DCE060-4084-4010-99BD-C2B545F44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88" y="1987009"/>
            <a:ext cx="8441096" cy="2868407"/>
          </a:xfrm>
          <a:prstGeom prst="rect">
            <a:avLst/>
          </a:prstGeom>
        </p:spPr>
      </p:pic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96E855A8-4B8F-0C61-45CA-28DDBD46B4D8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650354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>
          <a:extLst>
            <a:ext uri="{FF2B5EF4-FFF2-40B4-BE49-F238E27FC236}">
              <a16:creationId xmlns:a16="http://schemas.microsoft.com/office/drawing/2014/main" id="{D88BEED6-625B-ED63-AE08-D6C98558C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>
            <a:extLst>
              <a:ext uri="{FF2B5EF4-FFF2-40B4-BE49-F238E27FC236}">
                <a16:creationId xmlns:a16="http://schemas.microsoft.com/office/drawing/2014/main" id="{06FEB8BF-51C5-B132-D8FD-F347A29602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4862" y="102226"/>
            <a:ext cx="6419709" cy="522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Theme 2:Explaining Model </a:t>
            </a:r>
            <a:r>
              <a:rPr lang="en-US" dirty="0" err="1"/>
              <a:t>Behaviour</a:t>
            </a:r>
            <a:r>
              <a:rPr lang="en-US" dirty="0"/>
              <a:t>(Neural Networks)</a:t>
            </a:r>
            <a:endParaRPr dirty="0"/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7FB7A2C5-7CD1-7B2A-AA0E-2D23D4746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4088" y="1756853"/>
            <a:ext cx="4553587" cy="108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Rule Attraction for ANNS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Translates black-box neural nets into human-readable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rules, aiding validation and certification.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7F2465E3-14C4-29E3-FA08-F3C0069B2033}"/>
              </a:ext>
            </a:extLst>
          </p:cNvPr>
          <p:cNvSpPr txBox="1">
            <a:spLocks/>
          </p:cNvSpPr>
          <p:nvPr/>
        </p:nvSpPr>
        <p:spPr>
          <a:xfrm>
            <a:off x="329558" y="3358607"/>
            <a:ext cx="4416613" cy="1443547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DNN Safety Research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Focuses on testing, formal verification, and adversarial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robustness to ensure reliability in applications like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autonomous vehicles.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dirty="0"/>
          </a:p>
        </p:txBody>
      </p:sp>
      <p:pic>
        <p:nvPicPr>
          <p:cNvPr id="4" name="Picture 3" descr="A diagram of a process&#10;&#10;AI-generated content may be incorrect.">
            <a:extLst>
              <a:ext uri="{FF2B5EF4-FFF2-40B4-BE49-F238E27FC236}">
                <a16:creationId xmlns:a16="http://schemas.microsoft.com/office/drawing/2014/main" id="{6BCE6C37-D756-E8FD-0A1A-59C697036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0693" y="1455575"/>
            <a:ext cx="3887755" cy="3041780"/>
          </a:xfrm>
          <a:prstGeom prst="rect">
            <a:avLst/>
          </a:prstGeom>
        </p:spPr>
      </p:pic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64F02FE4-C214-77A6-D1FD-D3BA991B6708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800120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>
          <a:extLst>
            <a:ext uri="{FF2B5EF4-FFF2-40B4-BE49-F238E27FC236}">
              <a16:creationId xmlns:a16="http://schemas.microsoft.com/office/drawing/2014/main" id="{EEE39750-5CF5-6536-7F17-F69A4CAB1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>
            <a:extLst>
              <a:ext uri="{FF2B5EF4-FFF2-40B4-BE49-F238E27FC236}">
                <a16:creationId xmlns:a16="http://schemas.microsoft.com/office/drawing/2014/main" id="{21CD8BF8-8F12-5A53-95DA-25E2C93A5B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099" y="118188"/>
            <a:ext cx="6774272" cy="11242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Theme 3 :Safe Learning(Reinforcements Learning)</a:t>
            </a:r>
            <a:endParaRPr dirty="0"/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1DE8560-FA76-2F0D-8BC3-6FF37E260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2523" y="1635610"/>
            <a:ext cx="3576982" cy="1598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1.</a:t>
            </a:r>
            <a:r>
              <a:rPr lang="en-US" sz="16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Control Theoretic Method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2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Use Lyapunov functions and Gaussian Processes to 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2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keep learning within safe operating regions</a:t>
            </a:r>
            <a:endParaRPr lang="en-US" sz="1200" b="1" dirty="0">
              <a:solidFill>
                <a:schemeClr val="tx1"/>
              </a:solidFill>
              <a:latin typeface="Golos Text Medium" panose="020B0604020202020204" charset="0"/>
              <a:ea typeface="Gelasio Semi Bold" pitchFamily="34" charset="-122"/>
              <a:cs typeface="Golos Text Medium" panose="020B0604020202020204" charset="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sz="21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D4833C09-943A-8233-D991-EAA6D2E7FA4E}"/>
              </a:ext>
            </a:extLst>
          </p:cNvPr>
          <p:cNvSpPr txBox="1">
            <a:spLocks/>
          </p:cNvSpPr>
          <p:nvPr/>
        </p:nvSpPr>
        <p:spPr>
          <a:xfrm>
            <a:off x="5473959" y="1489430"/>
            <a:ext cx="3576982" cy="1598581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32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2. </a:t>
            </a:r>
            <a:r>
              <a:rPr lang="en-US" sz="16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Model Predictive Control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2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Gradually adjusts policies with safety checks,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2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exemplified by the PLATO algorithm.</a:t>
            </a:r>
            <a:endParaRPr lang="en-US" sz="12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sz="210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1D122458-AD3B-085C-9D9C-718BDC395F55}"/>
              </a:ext>
            </a:extLst>
          </p:cNvPr>
          <p:cNvSpPr txBox="1">
            <a:spLocks/>
          </p:cNvSpPr>
          <p:nvPr/>
        </p:nvSpPr>
        <p:spPr>
          <a:xfrm>
            <a:off x="5423949" y="3013366"/>
            <a:ext cx="3576982" cy="1598581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32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4.</a:t>
            </a:r>
            <a:r>
              <a:rPr lang="en-US" sz="16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Assured RL</a:t>
            </a: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12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Models learning as a stochastic game with safety </a:t>
            </a: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12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constraints to guarantee safe policies</a:t>
            </a:r>
            <a:endParaRPr lang="en-US" sz="21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A2ED19B6-B8BF-5223-47A3-F56ECEB1BA64}"/>
              </a:ext>
            </a:extLst>
          </p:cNvPr>
          <p:cNvSpPr txBox="1">
            <a:spLocks/>
          </p:cNvSpPr>
          <p:nvPr/>
        </p:nvSpPr>
        <p:spPr>
          <a:xfrm>
            <a:off x="372523" y="3013366"/>
            <a:ext cx="3576982" cy="1598581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32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3.</a:t>
            </a:r>
            <a:r>
              <a:rPr lang="en-US" sz="16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Reachability Analysis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2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Computes unsafe states to constrain learning within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2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safe boundaries.</a:t>
            </a:r>
            <a:endParaRPr lang="en-US" sz="12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sz="2100" dirty="0"/>
          </a:p>
        </p:txBody>
      </p:sp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3595BBF3-C61A-AFB3-5608-E9564708905F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63484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>
          <a:extLst>
            <a:ext uri="{FF2B5EF4-FFF2-40B4-BE49-F238E27FC236}">
              <a16:creationId xmlns:a16="http://schemas.microsoft.com/office/drawing/2014/main" id="{1E19D5DE-7D6C-A07E-BF1D-FD8D6F4D8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>
            <a:extLst>
              <a:ext uri="{FF2B5EF4-FFF2-40B4-BE49-F238E27FC236}">
                <a16:creationId xmlns:a16="http://schemas.microsoft.com/office/drawing/2014/main" id="{2487EA2D-C011-C171-5AC2-DEEE3A31B4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1925849"/>
            <a:ext cx="4999900" cy="29385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Decisions and Future Direction</a:t>
            </a:r>
            <a:endParaRPr dirty="0"/>
          </a:p>
        </p:txBody>
      </p:sp>
      <p:sp>
        <p:nvSpPr>
          <p:cNvPr id="446" name="Google Shape;446;p26">
            <a:extLst>
              <a:ext uri="{FF2B5EF4-FFF2-40B4-BE49-F238E27FC236}">
                <a16:creationId xmlns:a16="http://schemas.microsoft.com/office/drawing/2014/main" id="{D1D5DB95-0C1D-9558-889F-0B360B3A7FB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447" name="Google Shape;447;p26">
            <a:extLst>
              <a:ext uri="{FF2B5EF4-FFF2-40B4-BE49-F238E27FC236}">
                <a16:creationId xmlns:a16="http://schemas.microsoft.com/office/drawing/2014/main" id="{4DD36289-06DE-950D-A8CE-846C0C357F46}"/>
              </a:ext>
            </a:extLst>
          </p:cNvPr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 descr="A group of people sitting at a round table&#10;&#10;AI-generated content may be incorrect.">
            <a:extLst>
              <a:ext uri="{FF2B5EF4-FFF2-40B4-BE49-F238E27FC236}">
                <a16:creationId xmlns:a16="http://schemas.microsoft.com/office/drawing/2014/main" id="{7B48483A-8C87-2E90-2E06-EC83D0539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0"/>
            <a:ext cx="3429000" cy="4864358"/>
          </a:xfrm>
          <a:prstGeom prst="rect">
            <a:avLst/>
          </a:prstGeom>
        </p:spPr>
      </p:pic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6B3BD84A-BD1D-44C5-83B3-B2DDA33C4087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965632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>
          <a:extLst>
            <a:ext uri="{FF2B5EF4-FFF2-40B4-BE49-F238E27FC236}">
              <a16:creationId xmlns:a16="http://schemas.microsoft.com/office/drawing/2014/main" id="{9D303E26-2F10-9B26-6AB9-35029D7CE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2">
            <a:extLst>
              <a:ext uri="{FF2B5EF4-FFF2-40B4-BE49-F238E27FC236}">
                <a16:creationId xmlns:a16="http://schemas.microsoft.com/office/drawing/2014/main" id="{5C3CD46C-0E7D-AF14-29EB-CB17FB6B1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0285" y="218536"/>
            <a:ext cx="4311715" cy="1598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Holistic Lifecycle View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AI safety research should cover the entire system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lifecycle, including data, training, deployment, and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maintenance.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sz="21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2064F30-E9AE-DCEA-87EE-BF7CFCE2F5C4}"/>
              </a:ext>
            </a:extLst>
          </p:cNvPr>
          <p:cNvSpPr txBox="1">
            <a:spLocks/>
          </p:cNvSpPr>
          <p:nvPr/>
        </p:nvSpPr>
        <p:spPr>
          <a:xfrm>
            <a:off x="4512906" y="1382972"/>
            <a:ext cx="4488024" cy="2212544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Verification and Validation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More scalable V&amp;V methods are needed beyond 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Current DNN verification, including formal proofs and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end-to-end testing.</a:t>
            </a:r>
            <a:endParaRPr lang="en-US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sz="12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B42BDE24-A049-275B-EF53-DD709DC3067A}"/>
              </a:ext>
            </a:extLst>
          </p:cNvPr>
          <p:cNvSpPr txBox="1">
            <a:spLocks/>
          </p:cNvSpPr>
          <p:nvPr/>
        </p:nvSpPr>
        <p:spPr>
          <a:xfrm>
            <a:off x="260285" y="3027480"/>
            <a:ext cx="5434499" cy="1598581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Formal Methods and Awareness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Combining formal methods with AI development and raising 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consistent safety-critical terminology will strengthen assurance</a:t>
            </a: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.</a:t>
            </a:r>
            <a:endParaRPr lang="en-US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sz="2100" dirty="0"/>
          </a:p>
        </p:txBody>
      </p:sp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199FA5F8-6305-B3DA-3F19-7F4EE8C51EF3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987079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>
          <a:extLst>
            <a:ext uri="{FF2B5EF4-FFF2-40B4-BE49-F238E27FC236}">
              <a16:creationId xmlns:a16="http://schemas.microsoft.com/office/drawing/2014/main" id="{8153CECD-21D2-C469-7552-7EFC541F5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>
            <a:extLst>
              <a:ext uri="{FF2B5EF4-FFF2-40B4-BE49-F238E27FC236}">
                <a16:creationId xmlns:a16="http://schemas.microsoft.com/office/drawing/2014/main" id="{D0E47BB8-265E-D966-E121-894AF55B59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35379" y="1900796"/>
            <a:ext cx="4999900" cy="29385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446" name="Google Shape;446;p26">
            <a:extLst>
              <a:ext uri="{FF2B5EF4-FFF2-40B4-BE49-F238E27FC236}">
                <a16:creationId xmlns:a16="http://schemas.microsoft.com/office/drawing/2014/main" id="{BCADAACA-08FE-C097-4BEF-9BE286939D3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417729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447" name="Google Shape;447;p26">
            <a:extLst>
              <a:ext uri="{FF2B5EF4-FFF2-40B4-BE49-F238E27FC236}">
                <a16:creationId xmlns:a16="http://schemas.microsoft.com/office/drawing/2014/main" id="{9971E23E-7163-2548-2BF9-4F80094E5FB9}"/>
              </a:ext>
            </a:extLst>
          </p:cNvPr>
          <p:cNvCxnSpPr/>
          <p:nvPr/>
        </p:nvCxnSpPr>
        <p:spPr>
          <a:xfrm>
            <a:off x="6435329" y="1211691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4" name="Picture 3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2C2B33B5-7ED7-A98B-A585-FD06A969E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800272" cy="5143500"/>
          </a:xfrm>
          <a:prstGeom prst="rect">
            <a:avLst/>
          </a:prstGeom>
        </p:spPr>
      </p:pic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65A1721C-5AD9-7B18-ABD4-C90D93A9DFCF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4092229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>
          <a:extLst>
            <a:ext uri="{FF2B5EF4-FFF2-40B4-BE49-F238E27FC236}">
              <a16:creationId xmlns:a16="http://schemas.microsoft.com/office/drawing/2014/main" id="{B9BC34C8-9DB6-9CBD-0AD4-A61C374E8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2">
            <a:extLst>
              <a:ext uri="{FF2B5EF4-FFF2-40B4-BE49-F238E27FC236}">
                <a16:creationId xmlns:a16="http://schemas.microsoft.com/office/drawing/2014/main" id="{F2AAAE7F-CB4D-6037-F87D-4282C07A2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0285" y="218536"/>
            <a:ext cx="4311715" cy="1598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Study Outcome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Reviewed 92 papers, identifying three themes: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interpretable methods, explainability, and safe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reinforcement learning.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sz="21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5B4F332-D941-9AAE-4694-D0418B9901F0}"/>
              </a:ext>
            </a:extLst>
          </p:cNvPr>
          <p:cNvSpPr txBox="1">
            <a:spLocks/>
          </p:cNvSpPr>
          <p:nvPr/>
        </p:nvSpPr>
        <p:spPr>
          <a:xfrm>
            <a:off x="4512906" y="1382972"/>
            <a:ext cx="4488024" cy="2212544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Challenges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AI models remain opaque and unpredictable; more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research is needed to verify behavior and integrate AI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into safety certification.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sz="12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FDEEFB9C-1CA4-15EC-6687-D9982FBBD860}"/>
              </a:ext>
            </a:extLst>
          </p:cNvPr>
          <p:cNvSpPr txBox="1">
            <a:spLocks/>
          </p:cNvSpPr>
          <p:nvPr/>
        </p:nvSpPr>
        <p:spPr>
          <a:xfrm>
            <a:off x="260285" y="3027480"/>
            <a:ext cx="5434499" cy="1598581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Future Works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Calls for lifecycle perspectives, scalable verification, formal methods,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and increased awareness to advance AI safety in critical systems.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 algn="l">
              <a:lnSpc>
                <a:spcPts val="2650"/>
              </a:lnSpc>
              <a:buNone/>
            </a:pPr>
            <a:endParaRPr lang="en-US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sz="2100" dirty="0"/>
          </a:p>
        </p:txBody>
      </p:sp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5CCA8E58-45B3-E6B3-567D-06A5704D8373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4030434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>
          <a:extLst>
            <a:ext uri="{FF2B5EF4-FFF2-40B4-BE49-F238E27FC236}">
              <a16:creationId xmlns:a16="http://schemas.microsoft.com/office/drawing/2014/main" id="{C247C780-75CD-6077-D819-786418595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7" name="Google Shape;447;p26">
            <a:extLst>
              <a:ext uri="{FF2B5EF4-FFF2-40B4-BE49-F238E27FC236}">
                <a16:creationId xmlns:a16="http://schemas.microsoft.com/office/drawing/2014/main" id="{383F1C53-4AB4-6187-3B85-AFBDB388A7C0}"/>
              </a:ext>
            </a:extLst>
          </p:cNvPr>
          <p:cNvCxnSpPr/>
          <p:nvPr/>
        </p:nvCxnSpPr>
        <p:spPr>
          <a:xfrm>
            <a:off x="3617379" y="888971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35A4A6A4-F6AC-7276-148A-5CA675CE7087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19</a:t>
            </a:r>
          </a:p>
        </p:txBody>
      </p:sp>
      <p:grpSp>
        <p:nvGrpSpPr>
          <p:cNvPr id="5" name="Google Shape;625;p37">
            <a:extLst>
              <a:ext uri="{FF2B5EF4-FFF2-40B4-BE49-F238E27FC236}">
                <a16:creationId xmlns:a16="http://schemas.microsoft.com/office/drawing/2014/main" id="{688676B1-C772-1F81-746F-0D4C5EDA222F}"/>
              </a:ext>
            </a:extLst>
          </p:cNvPr>
          <p:cNvGrpSpPr/>
          <p:nvPr/>
        </p:nvGrpSpPr>
        <p:grpSpPr>
          <a:xfrm>
            <a:off x="5435723" y="450791"/>
            <a:ext cx="3683753" cy="4073629"/>
            <a:chOff x="4825898" y="535097"/>
            <a:chExt cx="3683753" cy="4073629"/>
          </a:xfrm>
        </p:grpSpPr>
        <p:grpSp>
          <p:nvGrpSpPr>
            <p:cNvPr id="6" name="Google Shape;626;p37">
              <a:extLst>
                <a:ext uri="{FF2B5EF4-FFF2-40B4-BE49-F238E27FC236}">
                  <a16:creationId xmlns:a16="http://schemas.microsoft.com/office/drawing/2014/main" id="{2E5762C5-14EA-C0DF-6BD9-3DD06AF9ABDC}"/>
                </a:ext>
              </a:extLst>
            </p:cNvPr>
            <p:cNvGrpSpPr/>
            <p:nvPr/>
          </p:nvGrpSpPr>
          <p:grpSpPr>
            <a:xfrm>
              <a:off x="5416996" y="1013447"/>
              <a:ext cx="2303759" cy="3595278"/>
              <a:chOff x="5416996" y="1013447"/>
              <a:chExt cx="2303759" cy="3595278"/>
            </a:xfrm>
          </p:grpSpPr>
          <p:sp>
            <p:nvSpPr>
              <p:cNvPr id="27" name="Google Shape;627;p37">
                <a:extLst>
                  <a:ext uri="{FF2B5EF4-FFF2-40B4-BE49-F238E27FC236}">
                    <a16:creationId xmlns:a16="http://schemas.microsoft.com/office/drawing/2014/main" id="{F1179F05-68F2-5460-C955-5A6568AF60F5}"/>
                  </a:ext>
                </a:extLst>
              </p:cNvPr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28;p37">
                <a:extLst>
                  <a:ext uri="{FF2B5EF4-FFF2-40B4-BE49-F238E27FC236}">
                    <a16:creationId xmlns:a16="http://schemas.microsoft.com/office/drawing/2014/main" id="{4D8D22DC-4149-2A6E-6D55-E29F598A5B6E}"/>
                  </a:ext>
                </a:extLst>
              </p:cNvPr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29;p37">
                <a:extLst>
                  <a:ext uri="{FF2B5EF4-FFF2-40B4-BE49-F238E27FC236}">
                    <a16:creationId xmlns:a16="http://schemas.microsoft.com/office/drawing/2014/main" id="{AABC51E3-A938-1631-31AC-C9B4A6447C04}"/>
                  </a:ext>
                </a:extLst>
              </p:cNvPr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0;p37">
                <a:extLst>
                  <a:ext uri="{FF2B5EF4-FFF2-40B4-BE49-F238E27FC236}">
                    <a16:creationId xmlns:a16="http://schemas.microsoft.com/office/drawing/2014/main" id="{B68A1EC4-D0E1-7FE1-4A74-03E2E20C2AD2}"/>
                  </a:ext>
                </a:extLst>
              </p:cNvPr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;p37">
                <a:extLst>
                  <a:ext uri="{FF2B5EF4-FFF2-40B4-BE49-F238E27FC236}">
                    <a16:creationId xmlns:a16="http://schemas.microsoft.com/office/drawing/2014/main" id="{30312A15-E7B5-38D9-26C1-2BCAB4AC3D89}"/>
                  </a:ext>
                </a:extLst>
              </p:cNvPr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;p37">
                <a:extLst>
                  <a:ext uri="{FF2B5EF4-FFF2-40B4-BE49-F238E27FC236}">
                    <a16:creationId xmlns:a16="http://schemas.microsoft.com/office/drawing/2014/main" id="{112175F1-7FD7-1E0A-62DE-54B3E6594EC2}"/>
                  </a:ext>
                </a:extLst>
              </p:cNvPr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3;p37">
                <a:extLst>
                  <a:ext uri="{FF2B5EF4-FFF2-40B4-BE49-F238E27FC236}">
                    <a16:creationId xmlns:a16="http://schemas.microsoft.com/office/drawing/2014/main" id="{EB23CD00-0CD0-3AC8-FA47-B5BECC134B16}"/>
                  </a:ext>
                </a:extLst>
              </p:cNvPr>
              <p:cNvSpPr/>
              <p:nvPr/>
            </p:nvSpPr>
            <p:spPr>
              <a:xfrm>
                <a:off x="5467394" y="3094140"/>
                <a:ext cx="1566251" cy="207408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4424" extrusionOk="0">
                    <a:moveTo>
                      <a:pt x="16705" y="1"/>
                    </a:moveTo>
                    <a:cubicBezTo>
                      <a:pt x="7480" y="1"/>
                      <a:pt x="0" y="991"/>
                      <a:pt x="0" y="2211"/>
                    </a:cubicBezTo>
                    <a:cubicBezTo>
                      <a:pt x="0" y="3433"/>
                      <a:pt x="7480" y="4424"/>
                      <a:pt x="16705" y="4424"/>
                    </a:cubicBezTo>
                    <a:cubicBezTo>
                      <a:pt x="25930" y="4424"/>
                      <a:pt x="33408" y="3433"/>
                      <a:pt x="33408" y="2211"/>
                    </a:cubicBezTo>
                    <a:cubicBezTo>
                      <a:pt x="33408" y="991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F2F4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4;p37">
                <a:extLst>
                  <a:ext uri="{FF2B5EF4-FFF2-40B4-BE49-F238E27FC236}">
                    <a16:creationId xmlns:a16="http://schemas.microsoft.com/office/drawing/2014/main" id="{15D4A7C0-0792-2BD8-7D88-DC137F69AE1F}"/>
                  </a:ext>
                </a:extLst>
              </p:cNvPr>
              <p:cNvSpPr/>
              <p:nvPr/>
            </p:nvSpPr>
            <p:spPr>
              <a:xfrm>
                <a:off x="5513527" y="3126817"/>
                <a:ext cx="1474033" cy="142054"/>
              </a:xfrm>
              <a:custGeom>
                <a:avLst/>
                <a:gdLst/>
                <a:ahLst/>
                <a:cxnLst/>
                <a:rect l="l" t="t" r="r" b="b"/>
                <a:pathLst>
                  <a:path w="31441" h="3030" extrusionOk="0">
                    <a:moveTo>
                      <a:pt x="15721" y="1"/>
                    </a:moveTo>
                    <a:cubicBezTo>
                      <a:pt x="11633" y="1"/>
                      <a:pt x="7709" y="200"/>
                      <a:pt x="4672" y="559"/>
                    </a:cubicBezTo>
                    <a:cubicBezTo>
                      <a:pt x="1764" y="903"/>
                      <a:pt x="518" y="1287"/>
                      <a:pt x="1" y="1514"/>
                    </a:cubicBezTo>
                    <a:cubicBezTo>
                      <a:pt x="518" y="1744"/>
                      <a:pt x="1764" y="2127"/>
                      <a:pt x="4672" y="2471"/>
                    </a:cubicBezTo>
                    <a:cubicBezTo>
                      <a:pt x="7709" y="2831"/>
                      <a:pt x="11633" y="3029"/>
                      <a:pt x="15721" y="3029"/>
                    </a:cubicBezTo>
                    <a:cubicBezTo>
                      <a:pt x="19807" y="3029"/>
                      <a:pt x="23731" y="2831"/>
                      <a:pt x="26768" y="2471"/>
                    </a:cubicBezTo>
                    <a:cubicBezTo>
                      <a:pt x="29676" y="2127"/>
                      <a:pt x="30922" y="1744"/>
                      <a:pt x="31441" y="1514"/>
                    </a:cubicBezTo>
                    <a:cubicBezTo>
                      <a:pt x="30922" y="1287"/>
                      <a:pt x="29676" y="903"/>
                      <a:pt x="26768" y="559"/>
                    </a:cubicBezTo>
                    <a:cubicBezTo>
                      <a:pt x="23731" y="200"/>
                      <a:pt x="19807" y="1"/>
                      <a:pt x="15721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5;p37">
                <a:extLst>
                  <a:ext uri="{FF2B5EF4-FFF2-40B4-BE49-F238E27FC236}">
                    <a16:creationId xmlns:a16="http://schemas.microsoft.com/office/drawing/2014/main" id="{EF26D00F-0376-4A2A-221B-F81F475CD7AB}"/>
                  </a:ext>
                </a:extLst>
              </p:cNvPr>
              <p:cNvSpPr/>
              <p:nvPr/>
            </p:nvSpPr>
            <p:spPr>
              <a:xfrm>
                <a:off x="5467394" y="3027895"/>
                <a:ext cx="1566251" cy="169949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3625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2635"/>
                      <a:pt x="7480" y="3624"/>
                      <a:pt x="16705" y="3624"/>
                    </a:cubicBezTo>
                    <a:cubicBezTo>
                      <a:pt x="25930" y="3624"/>
                      <a:pt x="33408" y="2635"/>
                      <a:pt x="33408" y="1414"/>
                    </a:cubicBezTo>
                    <a:lnTo>
                      <a:pt x="33408" y="1"/>
                    </a:lnTo>
                    <a:cubicBezTo>
                      <a:pt x="31824" y="1030"/>
                      <a:pt x="24947" y="1805"/>
                      <a:pt x="16705" y="1805"/>
                    </a:cubicBezTo>
                    <a:cubicBezTo>
                      <a:pt x="8461" y="1805"/>
                      <a:pt x="1584" y="1030"/>
                      <a:pt x="0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36;p37">
                <a:extLst>
                  <a:ext uri="{FF2B5EF4-FFF2-40B4-BE49-F238E27FC236}">
                    <a16:creationId xmlns:a16="http://schemas.microsoft.com/office/drawing/2014/main" id="{6DC6493A-D79D-42A9-D219-A4AAB389F5C8}"/>
                  </a:ext>
                </a:extLst>
              </p:cNvPr>
              <p:cNvSpPr/>
              <p:nvPr/>
            </p:nvSpPr>
            <p:spPr>
              <a:xfrm>
                <a:off x="5467394" y="2144347"/>
                <a:ext cx="1566251" cy="968171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20651" extrusionOk="0">
                    <a:moveTo>
                      <a:pt x="16705" y="1"/>
                    </a:moveTo>
                    <a:cubicBezTo>
                      <a:pt x="7480" y="1"/>
                      <a:pt x="0" y="7478"/>
                      <a:pt x="0" y="16705"/>
                    </a:cubicBezTo>
                    <a:lnTo>
                      <a:pt x="0" y="18847"/>
                    </a:lnTo>
                    <a:cubicBezTo>
                      <a:pt x="1584" y="19876"/>
                      <a:pt x="8461" y="20651"/>
                      <a:pt x="16705" y="20651"/>
                    </a:cubicBezTo>
                    <a:cubicBezTo>
                      <a:pt x="24947" y="20651"/>
                      <a:pt x="31824" y="19876"/>
                      <a:pt x="33408" y="18847"/>
                    </a:cubicBezTo>
                    <a:lnTo>
                      <a:pt x="33408" y="16705"/>
                    </a:lnTo>
                    <a:cubicBezTo>
                      <a:pt x="33408" y="7478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37;p37">
                <a:extLst>
                  <a:ext uri="{FF2B5EF4-FFF2-40B4-BE49-F238E27FC236}">
                    <a16:creationId xmlns:a16="http://schemas.microsoft.com/office/drawing/2014/main" id="{837C803E-7B84-C7AE-CE59-CE18D059F9C8}"/>
                  </a:ext>
                </a:extLst>
              </p:cNvPr>
              <p:cNvSpPr/>
              <p:nvPr/>
            </p:nvSpPr>
            <p:spPr>
              <a:xfrm>
                <a:off x="5715590" y="2565821"/>
                <a:ext cx="1069859" cy="405534"/>
              </a:xfrm>
              <a:custGeom>
                <a:avLst/>
                <a:gdLst/>
                <a:ahLst/>
                <a:cxnLst/>
                <a:rect l="l" t="t" r="r" b="b"/>
                <a:pathLst>
                  <a:path w="22820" h="8650" extrusionOk="0">
                    <a:moveTo>
                      <a:pt x="918" y="0"/>
                    </a:moveTo>
                    <a:cubicBezTo>
                      <a:pt x="409" y="0"/>
                      <a:pt x="1" y="410"/>
                      <a:pt x="1" y="918"/>
                    </a:cubicBezTo>
                    <a:lnTo>
                      <a:pt x="1" y="7730"/>
                    </a:lnTo>
                    <a:cubicBezTo>
                      <a:pt x="1" y="8239"/>
                      <a:pt x="409" y="8649"/>
                      <a:pt x="918" y="8649"/>
                    </a:cubicBezTo>
                    <a:lnTo>
                      <a:pt x="21902" y="8649"/>
                    </a:lnTo>
                    <a:cubicBezTo>
                      <a:pt x="22411" y="8649"/>
                      <a:pt x="22819" y="8239"/>
                      <a:pt x="22819" y="7730"/>
                    </a:cubicBezTo>
                    <a:lnTo>
                      <a:pt x="22819" y="918"/>
                    </a:lnTo>
                    <a:cubicBezTo>
                      <a:pt x="22819" y="410"/>
                      <a:pt x="22411" y="0"/>
                      <a:pt x="21902" y="0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38;p37">
                <a:extLst>
                  <a:ext uri="{FF2B5EF4-FFF2-40B4-BE49-F238E27FC236}">
                    <a16:creationId xmlns:a16="http://schemas.microsoft.com/office/drawing/2014/main" id="{DCEC9836-B61B-C5B1-5B2B-3C254FD27C95}"/>
                  </a:ext>
                </a:extLst>
              </p:cNvPr>
              <p:cNvSpPr/>
              <p:nvPr/>
            </p:nvSpPr>
            <p:spPr>
              <a:xfrm>
                <a:off x="5753518" y="2603796"/>
                <a:ext cx="994003" cy="329537"/>
              </a:xfrm>
              <a:custGeom>
                <a:avLst/>
                <a:gdLst/>
                <a:ahLst/>
                <a:cxnLst/>
                <a:rect l="l" t="t" r="r" b="b"/>
                <a:pathLst>
                  <a:path w="21202" h="7029" extrusionOk="0">
                    <a:moveTo>
                      <a:pt x="109" y="1"/>
                    </a:moveTo>
                    <a:cubicBezTo>
                      <a:pt x="49" y="1"/>
                      <a:pt x="1" y="48"/>
                      <a:pt x="1" y="108"/>
                    </a:cubicBezTo>
                    <a:lnTo>
                      <a:pt x="1" y="6920"/>
                    </a:lnTo>
                    <a:cubicBezTo>
                      <a:pt x="1" y="6980"/>
                      <a:pt x="49" y="7029"/>
                      <a:pt x="109" y="7029"/>
                    </a:cubicBezTo>
                    <a:lnTo>
                      <a:pt x="21093" y="7029"/>
                    </a:lnTo>
                    <a:cubicBezTo>
                      <a:pt x="21153" y="7029"/>
                      <a:pt x="21201" y="6980"/>
                      <a:pt x="21201" y="6920"/>
                    </a:cubicBezTo>
                    <a:lnTo>
                      <a:pt x="21201" y="108"/>
                    </a:lnTo>
                    <a:cubicBezTo>
                      <a:pt x="21201" y="48"/>
                      <a:pt x="21153" y="1"/>
                      <a:pt x="21093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39;p37">
                <a:extLst>
                  <a:ext uri="{FF2B5EF4-FFF2-40B4-BE49-F238E27FC236}">
                    <a16:creationId xmlns:a16="http://schemas.microsoft.com/office/drawing/2014/main" id="{757F5203-8DC6-ED4F-DF3F-308E9672B2F6}"/>
                  </a:ext>
                </a:extLst>
              </p:cNvPr>
              <p:cNvSpPr/>
              <p:nvPr/>
            </p:nvSpPr>
            <p:spPr>
              <a:xfrm>
                <a:off x="6462100" y="2646459"/>
                <a:ext cx="115378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210" extrusionOk="0">
                    <a:moveTo>
                      <a:pt x="1230" y="0"/>
                    </a:moveTo>
                    <a:cubicBezTo>
                      <a:pt x="551" y="0"/>
                      <a:pt x="1" y="551"/>
                      <a:pt x="1" y="1230"/>
                    </a:cubicBezTo>
                    <a:lnTo>
                      <a:pt x="1" y="3980"/>
                    </a:lnTo>
                    <a:cubicBezTo>
                      <a:pt x="1" y="4659"/>
                      <a:pt x="551" y="5209"/>
                      <a:pt x="1230" y="5209"/>
                    </a:cubicBezTo>
                    <a:cubicBezTo>
                      <a:pt x="1911" y="5209"/>
                      <a:pt x="2461" y="4659"/>
                      <a:pt x="2461" y="3980"/>
                    </a:cubicBezTo>
                    <a:lnTo>
                      <a:pt x="2461" y="1230"/>
                    </a:lnTo>
                    <a:cubicBezTo>
                      <a:pt x="2461" y="551"/>
                      <a:pt x="1911" y="0"/>
                      <a:pt x="1230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40;p37">
                <a:extLst>
                  <a:ext uri="{FF2B5EF4-FFF2-40B4-BE49-F238E27FC236}">
                    <a16:creationId xmlns:a16="http://schemas.microsoft.com/office/drawing/2014/main" id="{05D23633-2658-882E-4C7E-ECB0A5DF7230}"/>
                  </a:ext>
                </a:extLst>
              </p:cNvPr>
              <p:cNvSpPr/>
              <p:nvPr/>
            </p:nvSpPr>
            <p:spPr>
              <a:xfrm>
                <a:off x="5923561" y="2646459"/>
                <a:ext cx="115331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5210" extrusionOk="0">
                    <a:moveTo>
                      <a:pt x="1231" y="0"/>
                    </a:moveTo>
                    <a:cubicBezTo>
                      <a:pt x="552" y="0"/>
                      <a:pt x="0" y="551"/>
                      <a:pt x="0" y="1230"/>
                    </a:cubicBezTo>
                    <a:lnTo>
                      <a:pt x="0" y="3980"/>
                    </a:lnTo>
                    <a:cubicBezTo>
                      <a:pt x="0" y="4659"/>
                      <a:pt x="552" y="5209"/>
                      <a:pt x="1231" y="5209"/>
                    </a:cubicBezTo>
                    <a:cubicBezTo>
                      <a:pt x="1910" y="5209"/>
                      <a:pt x="2460" y="4659"/>
                      <a:pt x="2460" y="3980"/>
                    </a:cubicBezTo>
                    <a:lnTo>
                      <a:pt x="2460" y="1230"/>
                    </a:lnTo>
                    <a:cubicBezTo>
                      <a:pt x="2460" y="551"/>
                      <a:pt x="1910" y="0"/>
                      <a:pt x="1231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41;p37">
                <a:extLst>
                  <a:ext uri="{FF2B5EF4-FFF2-40B4-BE49-F238E27FC236}">
                    <a16:creationId xmlns:a16="http://schemas.microsoft.com/office/drawing/2014/main" id="{1CAA86E3-CE8E-A616-0DCE-9E3DBC104834}"/>
                  </a:ext>
                </a:extLst>
              </p:cNvPr>
              <p:cNvSpPr/>
              <p:nvPr/>
            </p:nvSpPr>
            <p:spPr>
              <a:xfrm>
                <a:off x="6005090" y="2200747"/>
                <a:ext cx="490860" cy="264886"/>
              </a:xfrm>
              <a:custGeom>
                <a:avLst/>
                <a:gdLst/>
                <a:ahLst/>
                <a:cxnLst/>
                <a:rect l="l" t="t" r="r" b="b"/>
                <a:pathLst>
                  <a:path w="10470" h="5650" extrusionOk="0">
                    <a:moveTo>
                      <a:pt x="5236" y="1"/>
                    </a:moveTo>
                    <a:cubicBezTo>
                      <a:pt x="2698" y="1"/>
                      <a:pt x="582" y="975"/>
                      <a:pt x="103" y="2268"/>
                    </a:cubicBezTo>
                    <a:cubicBezTo>
                      <a:pt x="36" y="2449"/>
                      <a:pt x="1" y="2635"/>
                      <a:pt x="1" y="2825"/>
                    </a:cubicBezTo>
                    <a:cubicBezTo>
                      <a:pt x="1" y="3016"/>
                      <a:pt x="36" y="3202"/>
                      <a:pt x="103" y="3383"/>
                    </a:cubicBezTo>
                    <a:cubicBezTo>
                      <a:pt x="582" y="4675"/>
                      <a:pt x="2698" y="5650"/>
                      <a:pt x="5236" y="5650"/>
                    </a:cubicBezTo>
                    <a:cubicBezTo>
                      <a:pt x="8125" y="5650"/>
                      <a:pt x="10469" y="4384"/>
                      <a:pt x="10469" y="2825"/>
                    </a:cubicBezTo>
                    <a:cubicBezTo>
                      <a:pt x="10469" y="1265"/>
                      <a:pt x="8125" y="1"/>
                      <a:pt x="5236" y="1"/>
                    </a:cubicBez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42;p37">
                <a:extLst>
                  <a:ext uri="{FF2B5EF4-FFF2-40B4-BE49-F238E27FC236}">
                    <a16:creationId xmlns:a16="http://schemas.microsoft.com/office/drawing/2014/main" id="{1895717C-2D10-A7C9-8551-24E88D8A9AA5}"/>
                  </a:ext>
                </a:extLst>
              </p:cNvPr>
              <p:cNvSpPr/>
              <p:nvPr/>
            </p:nvSpPr>
            <p:spPr>
              <a:xfrm>
                <a:off x="6005090" y="2307076"/>
                <a:ext cx="43273" cy="52274"/>
              </a:xfrm>
              <a:custGeom>
                <a:avLst/>
                <a:gdLst/>
                <a:ahLst/>
                <a:cxnLst/>
                <a:rect l="l" t="t" r="r" b="b"/>
                <a:pathLst>
                  <a:path w="923" h="1115" extrusionOk="0">
                    <a:moveTo>
                      <a:pt x="103" y="0"/>
                    </a:moveTo>
                    <a:cubicBezTo>
                      <a:pt x="36" y="181"/>
                      <a:pt x="1" y="367"/>
                      <a:pt x="1" y="557"/>
                    </a:cubicBezTo>
                    <a:cubicBezTo>
                      <a:pt x="1" y="748"/>
                      <a:pt x="36" y="934"/>
                      <a:pt x="103" y="1115"/>
                    </a:cubicBezTo>
                    <a:cubicBezTo>
                      <a:pt x="564" y="1084"/>
                      <a:pt x="923" y="846"/>
                      <a:pt x="923" y="557"/>
                    </a:cubicBezTo>
                    <a:cubicBezTo>
                      <a:pt x="923" y="268"/>
                      <a:pt x="564" y="31"/>
                      <a:pt x="103" y="0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43;p37">
                <a:extLst>
                  <a:ext uri="{FF2B5EF4-FFF2-40B4-BE49-F238E27FC236}">
                    <a16:creationId xmlns:a16="http://schemas.microsoft.com/office/drawing/2014/main" id="{80C2B4C8-E4AC-4A4A-5916-AC31F18CF2DF}"/>
                  </a:ext>
                </a:extLst>
              </p:cNvPr>
              <p:cNvSpPr/>
              <p:nvPr/>
            </p:nvSpPr>
            <p:spPr>
              <a:xfrm>
                <a:off x="5740532" y="3606050"/>
                <a:ext cx="1020023" cy="549182"/>
              </a:xfrm>
              <a:custGeom>
                <a:avLst/>
                <a:gdLst/>
                <a:ahLst/>
                <a:cxnLst/>
                <a:rect l="l" t="t" r="r" b="b"/>
                <a:pathLst>
                  <a:path w="21757" h="11714" extrusionOk="0">
                    <a:moveTo>
                      <a:pt x="10879" y="1"/>
                    </a:moveTo>
                    <a:cubicBezTo>
                      <a:pt x="7875" y="1"/>
                      <a:pt x="5155" y="1219"/>
                      <a:pt x="3185" y="3188"/>
                    </a:cubicBezTo>
                    <a:cubicBezTo>
                      <a:pt x="1218" y="5156"/>
                      <a:pt x="1" y="7876"/>
                      <a:pt x="1" y="10879"/>
                    </a:cubicBezTo>
                    <a:lnTo>
                      <a:pt x="1" y="11713"/>
                    </a:lnTo>
                    <a:cubicBezTo>
                      <a:pt x="1" y="8709"/>
                      <a:pt x="1218" y="5989"/>
                      <a:pt x="3185" y="4022"/>
                    </a:cubicBezTo>
                    <a:cubicBezTo>
                      <a:pt x="5155" y="2053"/>
                      <a:pt x="7875" y="836"/>
                      <a:pt x="10879" y="836"/>
                    </a:cubicBezTo>
                    <a:cubicBezTo>
                      <a:pt x="16886" y="836"/>
                      <a:pt x="21757" y="5705"/>
                      <a:pt x="21757" y="11713"/>
                    </a:cubicBezTo>
                    <a:lnTo>
                      <a:pt x="21757" y="10879"/>
                    </a:lnTo>
                    <a:cubicBezTo>
                      <a:pt x="21757" y="4872"/>
                      <a:pt x="16886" y="1"/>
                      <a:pt x="10879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44;p37">
                <a:extLst>
                  <a:ext uri="{FF2B5EF4-FFF2-40B4-BE49-F238E27FC236}">
                    <a16:creationId xmlns:a16="http://schemas.microsoft.com/office/drawing/2014/main" id="{73C4B33B-FD90-C296-D22A-76FE85DFC1B0}"/>
                  </a:ext>
                </a:extLst>
              </p:cNvPr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45;p37">
                <a:extLst>
                  <a:ext uri="{FF2B5EF4-FFF2-40B4-BE49-F238E27FC236}">
                    <a16:creationId xmlns:a16="http://schemas.microsoft.com/office/drawing/2014/main" id="{0274D31E-6809-63DD-32E0-53343391F5AE}"/>
                  </a:ext>
                </a:extLst>
              </p:cNvPr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46;p37">
                <a:extLst>
                  <a:ext uri="{FF2B5EF4-FFF2-40B4-BE49-F238E27FC236}">
                    <a16:creationId xmlns:a16="http://schemas.microsoft.com/office/drawing/2014/main" id="{B0E352EA-59F9-C00F-52E8-B0C9773DDE23}"/>
                  </a:ext>
                </a:extLst>
              </p:cNvPr>
              <p:cNvSpPr/>
              <p:nvPr/>
            </p:nvSpPr>
            <p:spPr>
              <a:xfrm>
                <a:off x="5425810" y="3259635"/>
                <a:ext cx="41632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8" h="6730" extrusionOk="0">
                    <a:moveTo>
                      <a:pt x="887" y="1"/>
                    </a:moveTo>
                    <a:cubicBezTo>
                      <a:pt x="357" y="307"/>
                      <a:pt x="1" y="880"/>
                      <a:pt x="1" y="1537"/>
                    </a:cubicBezTo>
                    <a:lnTo>
                      <a:pt x="1" y="5191"/>
                    </a:lnTo>
                    <a:cubicBezTo>
                      <a:pt x="1" y="5849"/>
                      <a:pt x="357" y="6422"/>
                      <a:pt x="887" y="6729"/>
                    </a:cubicBezTo>
                    <a:lnTo>
                      <a:pt x="887" y="1"/>
                    </a:ln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47;p37">
                <a:extLst>
                  <a:ext uri="{FF2B5EF4-FFF2-40B4-BE49-F238E27FC236}">
                    <a16:creationId xmlns:a16="http://schemas.microsoft.com/office/drawing/2014/main" id="{46491509-F9A3-34F4-0135-4E72B7F3F53F}"/>
                  </a:ext>
                </a:extLst>
              </p:cNvPr>
              <p:cNvSpPr/>
              <p:nvPr/>
            </p:nvSpPr>
            <p:spPr>
              <a:xfrm>
                <a:off x="5666270" y="2236799"/>
                <a:ext cx="30614" cy="531741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1342" extrusionOk="0">
                    <a:moveTo>
                      <a:pt x="327" y="1"/>
                    </a:moveTo>
                    <a:cubicBezTo>
                      <a:pt x="146" y="1"/>
                      <a:pt x="1" y="146"/>
                      <a:pt x="1" y="327"/>
                    </a:cubicBezTo>
                    <a:lnTo>
                      <a:pt x="1" y="11342"/>
                    </a:lnTo>
                    <a:lnTo>
                      <a:pt x="652" y="11342"/>
                    </a:lnTo>
                    <a:lnTo>
                      <a:pt x="652" y="327"/>
                    </a:lnTo>
                    <a:cubicBezTo>
                      <a:pt x="652" y="146"/>
                      <a:pt x="505" y="1"/>
                      <a:pt x="327" y="1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648;p37">
                <a:extLst>
                  <a:ext uri="{FF2B5EF4-FFF2-40B4-BE49-F238E27FC236}">
                    <a16:creationId xmlns:a16="http://schemas.microsoft.com/office/drawing/2014/main" id="{302D3680-1C4D-B74A-03EE-20E166F2067C}"/>
                  </a:ext>
                </a:extLst>
              </p:cNvPr>
              <p:cNvSpPr/>
              <p:nvPr/>
            </p:nvSpPr>
            <p:spPr>
              <a:xfrm>
                <a:off x="5647517" y="2682136"/>
                <a:ext cx="68120" cy="172856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3687" extrusionOk="0">
                    <a:moveTo>
                      <a:pt x="621" y="1"/>
                    </a:moveTo>
                    <a:cubicBezTo>
                      <a:pt x="279" y="1"/>
                      <a:pt x="0" y="279"/>
                      <a:pt x="0" y="621"/>
                    </a:cubicBezTo>
                    <a:lnTo>
                      <a:pt x="0" y="3066"/>
                    </a:lnTo>
                    <a:cubicBezTo>
                      <a:pt x="0" y="3409"/>
                      <a:pt x="279" y="3687"/>
                      <a:pt x="621" y="3687"/>
                    </a:cubicBezTo>
                    <a:lnTo>
                      <a:pt x="1453" y="3687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649;p37">
                <a:extLst>
                  <a:ext uri="{FF2B5EF4-FFF2-40B4-BE49-F238E27FC236}">
                    <a16:creationId xmlns:a16="http://schemas.microsoft.com/office/drawing/2014/main" id="{AABE92F8-6B48-8FA1-43F0-777674C219FB}"/>
                  </a:ext>
                </a:extLst>
              </p:cNvPr>
              <p:cNvSpPr/>
              <p:nvPr/>
            </p:nvSpPr>
            <p:spPr>
              <a:xfrm>
                <a:off x="5916294" y="1927938"/>
                <a:ext cx="211159" cy="147867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154" extrusionOk="0">
                    <a:moveTo>
                      <a:pt x="1" y="1"/>
                    </a:moveTo>
                    <a:lnTo>
                      <a:pt x="3404" y="3153"/>
                    </a:lnTo>
                    <a:lnTo>
                      <a:pt x="4503" y="3153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F27C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650;p37">
                <a:extLst>
                  <a:ext uri="{FF2B5EF4-FFF2-40B4-BE49-F238E27FC236}">
                    <a16:creationId xmlns:a16="http://schemas.microsoft.com/office/drawing/2014/main" id="{C3E54825-C52F-5641-96E8-E866DC6DE35F}"/>
                  </a:ext>
                </a:extLst>
              </p:cNvPr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51;p37">
                <a:extLst>
                  <a:ext uri="{FF2B5EF4-FFF2-40B4-BE49-F238E27FC236}">
                    <a16:creationId xmlns:a16="http://schemas.microsoft.com/office/drawing/2014/main" id="{3D1C1EE4-92BB-2A20-9517-1C5426E5E7B3}"/>
                  </a:ext>
                </a:extLst>
              </p:cNvPr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52;p37">
                <a:extLst>
                  <a:ext uri="{FF2B5EF4-FFF2-40B4-BE49-F238E27FC236}">
                    <a16:creationId xmlns:a16="http://schemas.microsoft.com/office/drawing/2014/main" id="{6639ECB9-6962-F53A-E9B9-12584E89444E}"/>
                  </a:ext>
                </a:extLst>
              </p:cNvPr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53;p37">
                <a:extLst>
                  <a:ext uri="{FF2B5EF4-FFF2-40B4-BE49-F238E27FC236}">
                    <a16:creationId xmlns:a16="http://schemas.microsoft.com/office/drawing/2014/main" id="{DDA5E849-409A-A604-5220-CA306800E3CB}"/>
                  </a:ext>
                </a:extLst>
              </p:cNvPr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54;p37">
                <a:extLst>
                  <a:ext uri="{FF2B5EF4-FFF2-40B4-BE49-F238E27FC236}">
                    <a16:creationId xmlns:a16="http://schemas.microsoft.com/office/drawing/2014/main" id="{FB1A480E-8D73-618B-56DB-BE02E1949A86}"/>
                  </a:ext>
                </a:extLst>
              </p:cNvPr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655;p37">
                <a:extLst>
                  <a:ext uri="{FF2B5EF4-FFF2-40B4-BE49-F238E27FC236}">
                    <a16:creationId xmlns:a16="http://schemas.microsoft.com/office/drawing/2014/main" id="{6ACB878C-B641-9341-F403-161121097F4E}"/>
                  </a:ext>
                </a:extLst>
              </p:cNvPr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56;p37">
                <a:extLst>
                  <a:ext uri="{FF2B5EF4-FFF2-40B4-BE49-F238E27FC236}">
                    <a16:creationId xmlns:a16="http://schemas.microsoft.com/office/drawing/2014/main" id="{FE2D83A5-D5C5-0997-B8C2-F5B1DBAF1D7D}"/>
                  </a:ext>
                </a:extLst>
              </p:cNvPr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57;p37">
                <a:extLst>
                  <a:ext uri="{FF2B5EF4-FFF2-40B4-BE49-F238E27FC236}">
                    <a16:creationId xmlns:a16="http://schemas.microsoft.com/office/drawing/2014/main" id="{544882B2-B1A6-0AFE-2047-170F6BC29D20}"/>
                  </a:ext>
                </a:extLst>
              </p:cNvPr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58;p37">
                <a:extLst>
                  <a:ext uri="{FF2B5EF4-FFF2-40B4-BE49-F238E27FC236}">
                    <a16:creationId xmlns:a16="http://schemas.microsoft.com/office/drawing/2014/main" id="{CFEF0E7F-3767-048A-60CE-ADAC4D0C69D4}"/>
                  </a:ext>
                </a:extLst>
              </p:cNvPr>
              <p:cNvSpPr/>
              <p:nvPr/>
            </p:nvSpPr>
            <p:spPr>
              <a:xfrm>
                <a:off x="6856945" y="1560238"/>
                <a:ext cx="108955" cy="72527"/>
              </a:xfrm>
              <a:custGeom>
                <a:avLst/>
                <a:gdLst/>
                <a:ahLst/>
                <a:cxnLst/>
                <a:rect l="l" t="t" r="r" b="b"/>
                <a:pathLst>
                  <a:path w="2324" h="1547" extrusionOk="0">
                    <a:moveTo>
                      <a:pt x="2085" y="1"/>
                    </a:moveTo>
                    <a:cubicBezTo>
                      <a:pt x="1725" y="856"/>
                      <a:pt x="697" y="1291"/>
                      <a:pt x="697" y="1291"/>
                    </a:cubicBezTo>
                    <a:cubicBezTo>
                      <a:pt x="697" y="1291"/>
                      <a:pt x="399" y="921"/>
                      <a:pt x="142" y="432"/>
                    </a:cubicBezTo>
                    <a:cubicBezTo>
                      <a:pt x="93" y="337"/>
                      <a:pt x="44" y="239"/>
                      <a:pt x="0" y="137"/>
                    </a:cubicBezTo>
                    <a:lnTo>
                      <a:pt x="0" y="140"/>
                    </a:lnTo>
                    <a:lnTo>
                      <a:pt x="69" y="1366"/>
                    </a:lnTo>
                    <a:cubicBezTo>
                      <a:pt x="73" y="1368"/>
                      <a:pt x="124" y="1381"/>
                      <a:pt x="783" y="1547"/>
                    </a:cubicBezTo>
                    <a:cubicBezTo>
                      <a:pt x="1789" y="1279"/>
                      <a:pt x="2226" y="297"/>
                      <a:pt x="2324" y="44"/>
                    </a:cubicBezTo>
                    <a:cubicBezTo>
                      <a:pt x="2180" y="15"/>
                      <a:pt x="2085" y="1"/>
                      <a:pt x="2085" y="1"/>
                    </a:cubicBezTo>
                    <a:close/>
                  </a:path>
                </a:pathLst>
              </a:custGeom>
              <a:solidFill>
                <a:srgbClr val="FCE9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59;p37">
                <a:extLst>
                  <a:ext uri="{FF2B5EF4-FFF2-40B4-BE49-F238E27FC236}">
                    <a16:creationId xmlns:a16="http://schemas.microsoft.com/office/drawing/2014/main" id="{68FEE675-89E2-F282-54FF-4E5F0BEE7A2C}"/>
                  </a:ext>
                </a:extLst>
              </p:cNvPr>
              <p:cNvSpPr/>
              <p:nvPr/>
            </p:nvSpPr>
            <p:spPr>
              <a:xfrm>
                <a:off x="6527126" y="1555222"/>
                <a:ext cx="642853" cy="900332"/>
              </a:xfrm>
              <a:custGeom>
                <a:avLst/>
                <a:gdLst/>
                <a:ahLst/>
                <a:cxnLst/>
                <a:rect l="l" t="t" r="r" b="b"/>
                <a:pathLst>
                  <a:path w="13712" h="19204" extrusionOk="0">
                    <a:moveTo>
                      <a:pt x="3020" y="1"/>
                    </a:moveTo>
                    <a:cubicBezTo>
                      <a:pt x="2987" y="15"/>
                      <a:pt x="2951" y="30"/>
                      <a:pt x="2916" y="45"/>
                    </a:cubicBezTo>
                    <a:cubicBezTo>
                      <a:pt x="2461" y="242"/>
                      <a:pt x="1896" y="522"/>
                      <a:pt x="1896" y="522"/>
                    </a:cubicBezTo>
                    <a:cubicBezTo>
                      <a:pt x="1896" y="522"/>
                      <a:pt x="1074" y="541"/>
                      <a:pt x="1025" y="541"/>
                    </a:cubicBezTo>
                    <a:cubicBezTo>
                      <a:pt x="978" y="541"/>
                      <a:pt x="814" y="666"/>
                      <a:pt x="660" y="800"/>
                    </a:cubicBezTo>
                    <a:cubicBezTo>
                      <a:pt x="365" y="840"/>
                      <a:pt x="1" y="926"/>
                      <a:pt x="1" y="926"/>
                    </a:cubicBezTo>
                    <a:cubicBezTo>
                      <a:pt x="1" y="926"/>
                      <a:pt x="985" y="1299"/>
                      <a:pt x="1745" y="2283"/>
                    </a:cubicBezTo>
                    <a:lnTo>
                      <a:pt x="1747" y="2285"/>
                    </a:lnTo>
                    <a:cubicBezTo>
                      <a:pt x="1948" y="2546"/>
                      <a:pt x="2135" y="2852"/>
                      <a:pt x="2283" y="3207"/>
                    </a:cubicBezTo>
                    <a:cubicBezTo>
                      <a:pt x="2536" y="3811"/>
                      <a:pt x="2673" y="4555"/>
                      <a:pt x="2584" y="5462"/>
                    </a:cubicBezTo>
                    <a:cubicBezTo>
                      <a:pt x="2247" y="8893"/>
                      <a:pt x="1745" y="10208"/>
                      <a:pt x="1745" y="10208"/>
                    </a:cubicBezTo>
                    <a:cubicBezTo>
                      <a:pt x="1745" y="10208"/>
                      <a:pt x="1578" y="10399"/>
                      <a:pt x="941" y="10549"/>
                    </a:cubicBezTo>
                    <a:lnTo>
                      <a:pt x="942" y="10549"/>
                    </a:lnTo>
                    <a:cubicBezTo>
                      <a:pt x="959" y="10590"/>
                      <a:pt x="975" y="10630"/>
                      <a:pt x="991" y="10671"/>
                    </a:cubicBezTo>
                    <a:cubicBezTo>
                      <a:pt x="1097" y="10938"/>
                      <a:pt x="1207" y="11211"/>
                      <a:pt x="1320" y="11484"/>
                    </a:cubicBezTo>
                    <a:cubicBezTo>
                      <a:pt x="1329" y="11506"/>
                      <a:pt x="1338" y="11529"/>
                      <a:pt x="1348" y="11551"/>
                    </a:cubicBezTo>
                    <a:cubicBezTo>
                      <a:pt x="1423" y="11733"/>
                      <a:pt x="1499" y="11914"/>
                      <a:pt x="1575" y="12096"/>
                    </a:cubicBezTo>
                    <a:cubicBezTo>
                      <a:pt x="1612" y="12180"/>
                      <a:pt x="1647" y="12264"/>
                      <a:pt x="1684" y="12348"/>
                    </a:cubicBezTo>
                    <a:cubicBezTo>
                      <a:pt x="1744" y="12489"/>
                      <a:pt x="1803" y="12628"/>
                      <a:pt x="1863" y="12765"/>
                    </a:cubicBezTo>
                    <a:cubicBezTo>
                      <a:pt x="1874" y="12790"/>
                      <a:pt x="1884" y="12814"/>
                      <a:pt x="1895" y="12837"/>
                    </a:cubicBezTo>
                    <a:cubicBezTo>
                      <a:pt x="2069" y="13241"/>
                      <a:pt x="2244" y="13634"/>
                      <a:pt x="2409" y="14002"/>
                    </a:cubicBezTo>
                    <a:cubicBezTo>
                      <a:pt x="2421" y="14027"/>
                      <a:pt x="2432" y="14051"/>
                      <a:pt x="2442" y="14077"/>
                    </a:cubicBezTo>
                    <a:cubicBezTo>
                      <a:pt x="2458" y="14109"/>
                      <a:pt x="2473" y="14141"/>
                      <a:pt x="2487" y="14173"/>
                    </a:cubicBezTo>
                    <a:cubicBezTo>
                      <a:pt x="2500" y="14203"/>
                      <a:pt x="2513" y="14233"/>
                      <a:pt x="2526" y="14262"/>
                    </a:cubicBezTo>
                    <a:cubicBezTo>
                      <a:pt x="2533" y="14274"/>
                      <a:pt x="2537" y="14287"/>
                      <a:pt x="2543" y="14299"/>
                    </a:cubicBezTo>
                    <a:cubicBezTo>
                      <a:pt x="2551" y="14316"/>
                      <a:pt x="2558" y="14332"/>
                      <a:pt x="2566" y="14351"/>
                    </a:cubicBezTo>
                    <a:cubicBezTo>
                      <a:pt x="2591" y="14406"/>
                      <a:pt x="2615" y="14459"/>
                      <a:pt x="2640" y="14513"/>
                    </a:cubicBezTo>
                    <a:cubicBezTo>
                      <a:pt x="2649" y="14531"/>
                      <a:pt x="2656" y="14550"/>
                      <a:pt x="2666" y="14568"/>
                    </a:cubicBezTo>
                    <a:cubicBezTo>
                      <a:pt x="2773" y="14805"/>
                      <a:pt x="2875" y="15027"/>
                      <a:pt x="2968" y="15230"/>
                    </a:cubicBezTo>
                    <a:cubicBezTo>
                      <a:pt x="2977" y="15250"/>
                      <a:pt x="2987" y="15268"/>
                      <a:pt x="2996" y="15288"/>
                    </a:cubicBezTo>
                    <a:cubicBezTo>
                      <a:pt x="3014" y="15328"/>
                      <a:pt x="3031" y="15366"/>
                      <a:pt x="3049" y="15403"/>
                    </a:cubicBezTo>
                    <a:cubicBezTo>
                      <a:pt x="3061" y="15430"/>
                      <a:pt x="3074" y="15456"/>
                      <a:pt x="3086" y="15482"/>
                    </a:cubicBezTo>
                    <a:cubicBezTo>
                      <a:pt x="3115" y="15546"/>
                      <a:pt x="3144" y="15609"/>
                      <a:pt x="3172" y="15667"/>
                    </a:cubicBezTo>
                    <a:cubicBezTo>
                      <a:pt x="3178" y="15681"/>
                      <a:pt x="3185" y="15696"/>
                      <a:pt x="3191" y="15710"/>
                    </a:cubicBezTo>
                    <a:cubicBezTo>
                      <a:pt x="3207" y="15744"/>
                      <a:pt x="3224" y="15779"/>
                      <a:pt x="3239" y="15811"/>
                    </a:cubicBezTo>
                    <a:cubicBezTo>
                      <a:pt x="3243" y="15822"/>
                      <a:pt x="3248" y="15832"/>
                      <a:pt x="3253" y="15843"/>
                    </a:cubicBezTo>
                    <a:cubicBezTo>
                      <a:pt x="3262" y="15861"/>
                      <a:pt x="3271" y="15881"/>
                      <a:pt x="3280" y="15900"/>
                    </a:cubicBezTo>
                    <a:cubicBezTo>
                      <a:pt x="3283" y="15906"/>
                      <a:pt x="3286" y="15913"/>
                      <a:pt x="3289" y="15921"/>
                    </a:cubicBezTo>
                    <a:cubicBezTo>
                      <a:pt x="3324" y="15993"/>
                      <a:pt x="3355" y="16060"/>
                      <a:pt x="3383" y="16118"/>
                    </a:cubicBezTo>
                    <a:cubicBezTo>
                      <a:pt x="3387" y="16126"/>
                      <a:pt x="3390" y="16133"/>
                      <a:pt x="3393" y="16141"/>
                    </a:cubicBezTo>
                    <a:cubicBezTo>
                      <a:pt x="3427" y="16213"/>
                      <a:pt x="3456" y="16273"/>
                      <a:pt x="3479" y="16322"/>
                    </a:cubicBezTo>
                    <a:cubicBezTo>
                      <a:pt x="3480" y="16325"/>
                      <a:pt x="3482" y="16328"/>
                      <a:pt x="3483" y="16329"/>
                    </a:cubicBezTo>
                    <a:cubicBezTo>
                      <a:pt x="3491" y="16347"/>
                      <a:pt x="3499" y="16363"/>
                      <a:pt x="3505" y="16377"/>
                    </a:cubicBezTo>
                    <a:cubicBezTo>
                      <a:pt x="3508" y="16381"/>
                      <a:pt x="3509" y="16386"/>
                      <a:pt x="3511" y="16390"/>
                    </a:cubicBezTo>
                    <a:cubicBezTo>
                      <a:pt x="3513" y="16392"/>
                      <a:pt x="3514" y="16395"/>
                      <a:pt x="3514" y="16396"/>
                    </a:cubicBezTo>
                    <a:cubicBezTo>
                      <a:pt x="3516" y="16398"/>
                      <a:pt x="3517" y="16401"/>
                      <a:pt x="3517" y="16403"/>
                    </a:cubicBezTo>
                    <a:cubicBezTo>
                      <a:pt x="3534" y="16436"/>
                      <a:pt x="3543" y="16455"/>
                      <a:pt x="3543" y="16455"/>
                    </a:cubicBezTo>
                    <a:cubicBezTo>
                      <a:pt x="3543" y="16455"/>
                      <a:pt x="3220" y="17060"/>
                      <a:pt x="3288" y="17973"/>
                    </a:cubicBezTo>
                    <a:cubicBezTo>
                      <a:pt x="3355" y="18885"/>
                      <a:pt x="3934" y="19106"/>
                      <a:pt x="3934" y="19106"/>
                    </a:cubicBezTo>
                    <a:cubicBezTo>
                      <a:pt x="3934" y="19106"/>
                      <a:pt x="3956" y="19107"/>
                      <a:pt x="3996" y="19109"/>
                    </a:cubicBezTo>
                    <a:cubicBezTo>
                      <a:pt x="4290" y="19128"/>
                      <a:pt x="5553" y="19204"/>
                      <a:pt x="6048" y="19204"/>
                    </a:cubicBezTo>
                    <a:cubicBezTo>
                      <a:pt x="6144" y="19204"/>
                      <a:pt x="6212" y="19201"/>
                      <a:pt x="6237" y="19194"/>
                    </a:cubicBezTo>
                    <a:cubicBezTo>
                      <a:pt x="6306" y="19177"/>
                      <a:pt x="6462" y="19043"/>
                      <a:pt x="6625" y="18885"/>
                    </a:cubicBezTo>
                    <a:cubicBezTo>
                      <a:pt x="6879" y="18641"/>
                      <a:pt x="7154" y="18341"/>
                      <a:pt x="7154" y="18341"/>
                    </a:cubicBezTo>
                    <a:cubicBezTo>
                      <a:pt x="7154" y="18341"/>
                      <a:pt x="8728" y="18341"/>
                      <a:pt x="8916" y="18297"/>
                    </a:cubicBezTo>
                    <a:cubicBezTo>
                      <a:pt x="9105" y="18252"/>
                      <a:pt x="9879" y="17919"/>
                      <a:pt x="10466" y="17447"/>
                    </a:cubicBezTo>
                    <a:cubicBezTo>
                      <a:pt x="10679" y="17455"/>
                      <a:pt x="10878" y="17459"/>
                      <a:pt x="11063" y="17459"/>
                    </a:cubicBezTo>
                    <a:cubicBezTo>
                      <a:pt x="13430" y="17459"/>
                      <a:pt x="13597" y="16805"/>
                      <a:pt x="13597" y="16805"/>
                    </a:cubicBezTo>
                    <a:cubicBezTo>
                      <a:pt x="13597" y="16805"/>
                      <a:pt x="13603" y="16751"/>
                      <a:pt x="13612" y="16666"/>
                    </a:cubicBezTo>
                    <a:cubicBezTo>
                      <a:pt x="13641" y="16399"/>
                      <a:pt x="13699" y="15822"/>
                      <a:pt x="13706" y="15611"/>
                    </a:cubicBezTo>
                    <a:cubicBezTo>
                      <a:pt x="13712" y="15334"/>
                      <a:pt x="13303" y="14632"/>
                      <a:pt x="12394" y="13782"/>
                    </a:cubicBezTo>
                    <a:cubicBezTo>
                      <a:pt x="12464" y="12904"/>
                      <a:pt x="12345" y="11353"/>
                      <a:pt x="12177" y="9781"/>
                    </a:cubicBezTo>
                    <a:cubicBezTo>
                      <a:pt x="11966" y="7815"/>
                      <a:pt x="11678" y="5818"/>
                      <a:pt x="11590" y="5069"/>
                    </a:cubicBezTo>
                    <a:cubicBezTo>
                      <a:pt x="11429" y="3722"/>
                      <a:pt x="10567" y="1233"/>
                      <a:pt x="10293" y="456"/>
                    </a:cubicBezTo>
                    <a:cubicBezTo>
                      <a:pt x="9986" y="297"/>
                      <a:pt x="9602" y="201"/>
                      <a:pt x="9357" y="151"/>
                    </a:cubicBezTo>
                    <a:cubicBezTo>
                      <a:pt x="9214" y="122"/>
                      <a:pt x="9119" y="108"/>
                      <a:pt x="9119" y="108"/>
                    </a:cubicBezTo>
                    <a:cubicBezTo>
                      <a:pt x="8760" y="963"/>
                      <a:pt x="7732" y="1398"/>
                      <a:pt x="7732" y="1398"/>
                    </a:cubicBezTo>
                    <a:cubicBezTo>
                      <a:pt x="7732" y="1398"/>
                      <a:pt x="7433" y="1027"/>
                      <a:pt x="7177" y="539"/>
                    </a:cubicBezTo>
                    <a:cubicBezTo>
                      <a:pt x="7127" y="444"/>
                      <a:pt x="7079" y="346"/>
                      <a:pt x="7035" y="244"/>
                    </a:cubicBezTo>
                    <a:lnTo>
                      <a:pt x="7035" y="247"/>
                    </a:lnTo>
                    <a:cubicBezTo>
                      <a:pt x="7035" y="270"/>
                      <a:pt x="7038" y="395"/>
                      <a:pt x="7044" y="563"/>
                    </a:cubicBezTo>
                    <a:cubicBezTo>
                      <a:pt x="7055" y="836"/>
                      <a:pt x="7073" y="1219"/>
                      <a:pt x="7104" y="1473"/>
                    </a:cubicBezTo>
                    <a:cubicBezTo>
                      <a:pt x="7431" y="1768"/>
                      <a:pt x="7633" y="1944"/>
                      <a:pt x="7633" y="1944"/>
                    </a:cubicBezTo>
                    <a:cubicBezTo>
                      <a:pt x="7633" y="1944"/>
                      <a:pt x="7709" y="2997"/>
                      <a:pt x="7692" y="3646"/>
                    </a:cubicBezTo>
                    <a:cubicBezTo>
                      <a:pt x="7575" y="2897"/>
                      <a:pt x="6800" y="1641"/>
                      <a:pt x="6564" y="1281"/>
                    </a:cubicBezTo>
                    <a:lnTo>
                      <a:pt x="6833" y="935"/>
                    </a:lnTo>
                    <a:cubicBezTo>
                      <a:pt x="6833" y="935"/>
                      <a:pt x="6738" y="799"/>
                      <a:pt x="6610" y="643"/>
                    </a:cubicBezTo>
                    <a:cubicBezTo>
                      <a:pt x="6501" y="515"/>
                      <a:pt x="6372" y="371"/>
                      <a:pt x="6252" y="285"/>
                    </a:cubicBezTo>
                    <a:lnTo>
                      <a:pt x="6252" y="285"/>
                    </a:lnTo>
                    <a:cubicBezTo>
                      <a:pt x="6252" y="285"/>
                      <a:pt x="6268" y="420"/>
                      <a:pt x="6246" y="632"/>
                    </a:cubicBezTo>
                    <a:cubicBezTo>
                      <a:pt x="6234" y="745"/>
                      <a:pt x="6213" y="881"/>
                      <a:pt x="6170" y="1030"/>
                    </a:cubicBezTo>
                    <a:cubicBezTo>
                      <a:pt x="6170" y="1031"/>
                      <a:pt x="6170" y="1033"/>
                      <a:pt x="6168" y="1034"/>
                    </a:cubicBezTo>
                    <a:cubicBezTo>
                      <a:pt x="6165" y="1047"/>
                      <a:pt x="6162" y="1057"/>
                      <a:pt x="6159" y="1070"/>
                    </a:cubicBezTo>
                    <a:cubicBezTo>
                      <a:pt x="6156" y="1079"/>
                      <a:pt x="6153" y="1089"/>
                      <a:pt x="6150" y="1100"/>
                    </a:cubicBezTo>
                    <a:cubicBezTo>
                      <a:pt x="6131" y="1158"/>
                      <a:pt x="6110" y="1221"/>
                      <a:pt x="6084" y="1284"/>
                    </a:cubicBezTo>
                    <a:cubicBezTo>
                      <a:pt x="6079" y="1293"/>
                      <a:pt x="6076" y="1302"/>
                      <a:pt x="6072" y="1313"/>
                    </a:cubicBezTo>
                    <a:cubicBezTo>
                      <a:pt x="6070" y="1316"/>
                      <a:pt x="6069" y="1320"/>
                      <a:pt x="6067" y="1325"/>
                    </a:cubicBezTo>
                    <a:cubicBezTo>
                      <a:pt x="6064" y="1333"/>
                      <a:pt x="6061" y="1340"/>
                      <a:pt x="6058" y="1348"/>
                    </a:cubicBezTo>
                    <a:cubicBezTo>
                      <a:pt x="6054" y="1355"/>
                      <a:pt x="6049" y="1365"/>
                      <a:pt x="6046" y="1374"/>
                    </a:cubicBezTo>
                    <a:cubicBezTo>
                      <a:pt x="6040" y="1386"/>
                      <a:pt x="6034" y="1398"/>
                      <a:pt x="6029" y="1412"/>
                    </a:cubicBezTo>
                    <a:cubicBezTo>
                      <a:pt x="6023" y="1421"/>
                      <a:pt x="6018" y="1432"/>
                      <a:pt x="6014" y="1443"/>
                    </a:cubicBezTo>
                    <a:cubicBezTo>
                      <a:pt x="6006" y="1459"/>
                      <a:pt x="5997" y="1476"/>
                      <a:pt x="5989" y="1492"/>
                    </a:cubicBezTo>
                    <a:cubicBezTo>
                      <a:pt x="5983" y="1502"/>
                      <a:pt x="5979" y="1513"/>
                      <a:pt x="5972" y="1522"/>
                    </a:cubicBezTo>
                    <a:cubicBezTo>
                      <a:pt x="5965" y="1537"/>
                      <a:pt x="5957" y="1551"/>
                      <a:pt x="5950" y="1565"/>
                    </a:cubicBezTo>
                    <a:cubicBezTo>
                      <a:pt x="5942" y="1577"/>
                      <a:pt x="5936" y="1588"/>
                      <a:pt x="5930" y="1600"/>
                    </a:cubicBezTo>
                    <a:cubicBezTo>
                      <a:pt x="5930" y="1600"/>
                      <a:pt x="5928" y="1602"/>
                      <a:pt x="5928" y="1603"/>
                    </a:cubicBezTo>
                    <a:cubicBezTo>
                      <a:pt x="5922" y="1614"/>
                      <a:pt x="5914" y="1625"/>
                      <a:pt x="5908" y="1637"/>
                    </a:cubicBezTo>
                    <a:cubicBezTo>
                      <a:pt x="5899" y="1652"/>
                      <a:pt x="5890" y="1666"/>
                      <a:pt x="5879" y="1683"/>
                    </a:cubicBezTo>
                    <a:cubicBezTo>
                      <a:pt x="5873" y="1693"/>
                      <a:pt x="5865" y="1704"/>
                      <a:pt x="5858" y="1715"/>
                    </a:cubicBezTo>
                    <a:cubicBezTo>
                      <a:pt x="5084" y="1715"/>
                      <a:pt x="3393" y="719"/>
                      <a:pt x="30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60;p37">
                <a:extLst>
                  <a:ext uri="{FF2B5EF4-FFF2-40B4-BE49-F238E27FC236}">
                    <a16:creationId xmlns:a16="http://schemas.microsoft.com/office/drawing/2014/main" id="{7200CB44-F525-7149-C72F-B63B774D486E}"/>
                  </a:ext>
                </a:extLst>
              </p:cNvPr>
              <p:cNvSpPr/>
              <p:nvPr/>
            </p:nvSpPr>
            <p:spPr>
              <a:xfrm>
                <a:off x="6672556" y="1162253"/>
                <a:ext cx="300095" cy="345618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7372" extrusionOk="0">
                    <a:moveTo>
                      <a:pt x="4529" y="0"/>
                    </a:moveTo>
                    <a:cubicBezTo>
                      <a:pt x="4343" y="0"/>
                      <a:pt x="4138" y="17"/>
                      <a:pt x="3912" y="54"/>
                    </a:cubicBezTo>
                    <a:cubicBezTo>
                      <a:pt x="888" y="547"/>
                      <a:pt x="3886" y="3032"/>
                      <a:pt x="1548" y="3140"/>
                    </a:cubicBezTo>
                    <a:cubicBezTo>
                      <a:pt x="1574" y="2988"/>
                      <a:pt x="1579" y="2818"/>
                      <a:pt x="1556" y="2644"/>
                    </a:cubicBezTo>
                    <a:cubicBezTo>
                      <a:pt x="1507" y="2277"/>
                      <a:pt x="1348" y="1968"/>
                      <a:pt x="1143" y="1786"/>
                    </a:cubicBezTo>
                    <a:cubicBezTo>
                      <a:pt x="1109" y="1755"/>
                      <a:pt x="1074" y="1729"/>
                      <a:pt x="1039" y="1706"/>
                    </a:cubicBezTo>
                    <a:cubicBezTo>
                      <a:pt x="942" y="1647"/>
                      <a:pt x="839" y="1613"/>
                      <a:pt x="734" y="1613"/>
                    </a:cubicBezTo>
                    <a:cubicBezTo>
                      <a:pt x="712" y="1613"/>
                      <a:pt x="690" y="1615"/>
                      <a:pt x="669" y="1618"/>
                    </a:cubicBezTo>
                    <a:cubicBezTo>
                      <a:pt x="262" y="1673"/>
                      <a:pt x="1" y="2218"/>
                      <a:pt x="83" y="2839"/>
                    </a:cubicBezTo>
                    <a:cubicBezTo>
                      <a:pt x="161" y="3427"/>
                      <a:pt x="522" y="3869"/>
                      <a:pt x="904" y="3869"/>
                    </a:cubicBezTo>
                    <a:cubicBezTo>
                      <a:pt x="925" y="3869"/>
                      <a:pt x="947" y="3868"/>
                      <a:pt x="969" y="3865"/>
                    </a:cubicBezTo>
                    <a:cubicBezTo>
                      <a:pt x="979" y="3864"/>
                      <a:pt x="988" y="3862"/>
                      <a:pt x="999" y="3859"/>
                    </a:cubicBezTo>
                    <a:cubicBezTo>
                      <a:pt x="1011" y="3984"/>
                      <a:pt x="1025" y="4116"/>
                      <a:pt x="1040" y="4247"/>
                    </a:cubicBezTo>
                    <a:cubicBezTo>
                      <a:pt x="1076" y="4539"/>
                      <a:pt x="1120" y="4831"/>
                      <a:pt x="1172" y="5058"/>
                    </a:cubicBezTo>
                    <a:cubicBezTo>
                      <a:pt x="1173" y="5065"/>
                      <a:pt x="1175" y="5073"/>
                      <a:pt x="1176" y="5079"/>
                    </a:cubicBezTo>
                    <a:cubicBezTo>
                      <a:pt x="1181" y="5096"/>
                      <a:pt x="1184" y="5113"/>
                      <a:pt x="1189" y="5128"/>
                    </a:cubicBezTo>
                    <a:cubicBezTo>
                      <a:pt x="1190" y="5134"/>
                      <a:pt x="1192" y="5140"/>
                      <a:pt x="1193" y="5145"/>
                    </a:cubicBezTo>
                    <a:cubicBezTo>
                      <a:pt x="1195" y="5151"/>
                      <a:pt x="1196" y="5155"/>
                      <a:pt x="1196" y="5160"/>
                    </a:cubicBezTo>
                    <a:cubicBezTo>
                      <a:pt x="1199" y="5168"/>
                      <a:pt x="1201" y="5174"/>
                      <a:pt x="1202" y="5180"/>
                    </a:cubicBezTo>
                    <a:cubicBezTo>
                      <a:pt x="1204" y="5188"/>
                      <a:pt x="1207" y="5195"/>
                      <a:pt x="1209" y="5203"/>
                    </a:cubicBezTo>
                    <a:cubicBezTo>
                      <a:pt x="1215" y="5224"/>
                      <a:pt x="1222" y="5246"/>
                      <a:pt x="1228" y="5266"/>
                    </a:cubicBezTo>
                    <a:cubicBezTo>
                      <a:pt x="1230" y="5272"/>
                      <a:pt x="1233" y="5278"/>
                      <a:pt x="1235" y="5285"/>
                    </a:cubicBezTo>
                    <a:cubicBezTo>
                      <a:pt x="1242" y="5304"/>
                      <a:pt x="1248" y="5322"/>
                      <a:pt x="1256" y="5337"/>
                    </a:cubicBezTo>
                    <a:cubicBezTo>
                      <a:pt x="1258" y="5343"/>
                      <a:pt x="1259" y="5348"/>
                      <a:pt x="1262" y="5353"/>
                    </a:cubicBezTo>
                    <a:cubicBezTo>
                      <a:pt x="1264" y="5357"/>
                      <a:pt x="1265" y="5360"/>
                      <a:pt x="1267" y="5365"/>
                    </a:cubicBezTo>
                    <a:cubicBezTo>
                      <a:pt x="1274" y="5374"/>
                      <a:pt x="1283" y="5388"/>
                      <a:pt x="1290" y="5397"/>
                    </a:cubicBezTo>
                    <a:cubicBezTo>
                      <a:pt x="2563" y="6749"/>
                      <a:pt x="3600" y="7267"/>
                      <a:pt x="4381" y="7357"/>
                    </a:cubicBezTo>
                    <a:cubicBezTo>
                      <a:pt x="4468" y="7367"/>
                      <a:pt x="4551" y="7372"/>
                      <a:pt x="4632" y="7372"/>
                    </a:cubicBezTo>
                    <a:cubicBezTo>
                      <a:pt x="5464" y="7372"/>
                      <a:pt x="5953" y="6868"/>
                      <a:pt x="6070" y="6475"/>
                    </a:cubicBezTo>
                    <a:cubicBezTo>
                      <a:pt x="6401" y="5272"/>
                      <a:pt x="6254" y="2055"/>
                      <a:pt x="6191" y="946"/>
                    </a:cubicBezTo>
                    <a:cubicBezTo>
                      <a:pt x="6188" y="898"/>
                      <a:pt x="6185" y="853"/>
                      <a:pt x="6182" y="813"/>
                    </a:cubicBezTo>
                    <a:cubicBezTo>
                      <a:pt x="6177" y="800"/>
                      <a:pt x="5834" y="0"/>
                      <a:pt x="452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61;p37">
                <a:extLst>
                  <a:ext uri="{FF2B5EF4-FFF2-40B4-BE49-F238E27FC236}">
                    <a16:creationId xmlns:a16="http://schemas.microsoft.com/office/drawing/2014/main" id="{EDADBA57-AE55-3ACE-3F15-2404D3C6380D}"/>
                  </a:ext>
                </a:extLst>
              </p:cNvPr>
              <p:cNvSpPr/>
              <p:nvPr/>
            </p:nvSpPr>
            <p:spPr>
              <a:xfrm>
                <a:off x="6663461" y="2426814"/>
                <a:ext cx="661653" cy="1827339"/>
              </a:xfrm>
              <a:custGeom>
                <a:avLst/>
                <a:gdLst/>
                <a:ahLst/>
                <a:cxnLst/>
                <a:rect l="l" t="t" r="r" b="b"/>
                <a:pathLst>
                  <a:path w="14113" h="38977" extrusionOk="0">
                    <a:moveTo>
                      <a:pt x="7793" y="1"/>
                    </a:moveTo>
                    <a:cubicBezTo>
                      <a:pt x="7662" y="48"/>
                      <a:pt x="7529" y="97"/>
                      <a:pt x="7394" y="145"/>
                    </a:cubicBezTo>
                    <a:cubicBezTo>
                      <a:pt x="7367" y="154"/>
                      <a:pt x="7339" y="163"/>
                      <a:pt x="7312" y="172"/>
                    </a:cubicBezTo>
                    <a:cubicBezTo>
                      <a:pt x="7153" y="227"/>
                      <a:pt x="6992" y="282"/>
                      <a:pt x="6829" y="337"/>
                    </a:cubicBezTo>
                    <a:cubicBezTo>
                      <a:pt x="6809" y="343"/>
                      <a:pt x="6790" y="349"/>
                      <a:pt x="6770" y="356"/>
                    </a:cubicBezTo>
                    <a:cubicBezTo>
                      <a:pt x="6729" y="369"/>
                      <a:pt x="6686" y="383"/>
                      <a:pt x="6644" y="397"/>
                    </a:cubicBezTo>
                    <a:cubicBezTo>
                      <a:pt x="6587" y="415"/>
                      <a:pt x="6530" y="434"/>
                      <a:pt x="6474" y="452"/>
                    </a:cubicBezTo>
                    <a:cubicBezTo>
                      <a:pt x="4765" y="993"/>
                      <a:pt x="2844" y="1438"/>
                      <a:pt x="1176" y="1461"/>
                    </a:cubicBezTo>
                    <a:cubicBezTo>
                      <a:pt x="1175" y="1461"/>
                      <a:pt x="1174" y="1461"/>
                      <a:pt x="1174" y="1461"/>
                    </a:cubicBezTo>
                    <a:cubicBezTo>
                      <a:pt x="1126" y="1461"/>
                      <a:pt x="1089" y="1422"/>
                      <a:pt x="1089" y="1374"/>
                    </a:cubicBezTo>
                    <a:cubicBezTo>
                      <a:pt x="1052" y="1458"/>
                      <a:pt x="1016" y="1543"/>
                      <a:pt x="981" y="1631"/>
                    </a:cubicBezTo>
                    <a:cubicBezTo>
                      <a:pt x="435" y="2971"/>
                      <a:pt x="129" y="4607"/>
                      <a:pt x="62" y="6038"/>
                    </a:cubicBezTo>
                    <a:cubicBezTo>
                      <a:pt x="1" y="7361"/>
                      <a:pt x="143" y="8509"/>
                      <a:pt x="490" y="9095"/>
                    </a:cubicBezTo>
                    <a:cubicBezTo>
                      <a:pt x="1237" y="10356"/>
                      <a:pt x="2736" y="15098"/>
                      <a:pt x="3503" y="17453"/>
                    </a:cubicBezTo>
                    <a:cubicBezTo>
                      <a:pt x="3754" y="18384"/>
                      <a:pt x="4326" y="20391"/>
                      <a:pt x="5028" y="22822"/>
                    </a:cubicBezTo>
                    <a:cubicBezTo>
                      <a:pt x="5690" y="25117"/>
                      <a:pt x="6468" y="27791"/>
                      <a:pt x="7197" y="30292"/>
                    </a:cubicBezTo>
                    <a:cubicBezTo>
                      <a:pt x="8544" y="34909"/>
                      <a:pt x="9729" y="38944"/>
                      <a:pt x="9729" y="38944"/>
                    </a:cubicBezTo>
                    <a:cubicBezTo>
                      <a:pt x="9729" y="38944"/>
                      <a:pt x="9905" y="38955"/>
                      <a:pt x="10186" y="38962"/>
                    </a:cubicBezTo>
                    <a:cubicBezTo>
                      <a:pt x="10412" y="38970"/>
                      <a:pt x="10709" y="38976"/>
                      <a:pt x="11035" y="38976"/>
                    </a:cubicBezTo>
                    <a:cubicBezTo>
                      <a:pt x="11054" y="38976"/>
                      <a:pt x="11074" y="38976"/>
                      <a:pt x="11093" y="38976"/>
                    </a:cubicBezTo>
                    <a:cubicBezTo>
                      <a:pt x="11721" y="38976"/>
                      <a:pt x="12455" y="38952"/>
                      <a:pt x="13042" y="38869"/>
                    </a:cubicBezTo>
                    <a:cubicBezTo>
                      <a:pt x="13620" y="38788"/>
                      <a:pt x="14057" y="38648"/>
                      <a:pt x="14112" y="38414"/>
                    </a:cubicBezTo>
                    <a:cubicBezTo>
                      <a:pt x="13643" y="36426"/>
                      <a:pt x="12149" y="30071"/>
                      <a:pt x="12149" y="30071"/>
                    </a:cubicBezTo>
                    <a:cubicBezTo>
                      <a:pt x="12149" y="30071"/>
                      <a:pt x="12037" y="27725"/>
                      <a:pt x="11654" y="25171"/>
                    </a:cubicBezTo>
                    <a:cubicBezTo>
                      <a:pt x="11599" y="24804"/>
                      <a:pt x="11538" y="24432"/>
                      <a:pt x="11470" y="24062"/>
                    </a:cubicBezTo>
                    <a:cubicBezTo>
                      <a:pt x="11337" y="23325"/>
                      <a:pt x="11114" y="21902"/>
                      <a:pt x="10856" y="20180"/>
                    </a:cubicBezTo>
                    <a:cubicBezTo>
                      <a:pt x="10261" y="16221"/>
                      <a:pt x="9475" y="10688"/>
                      <a:pt x="9143" y="8339"/>
                    </a:cubicBezTo>
                    <a:cubicBezTo>
                      <a:pt x="9044" y="7631"/>
                      <a:pt x="8984" y="7211"/>
                      <a:pt x="8984" y="7211"/>
                    </a:cubicBezTo>
                    <a:cubicBezTo>
                      <a:pt x="8984" y="7211"/>
                      <a:pt x="9276" y="5817"/>
                      <a:pt x="9414" y="4964"/>
                    </a:cubicBezTo>
                    <a:cubicBezTo>
                      <a:pt x="9454" y="4714"/>
                      <a:pt x="9448" y="4462"/>
                      <a:pt x="9399" y="4216"/>
                    </a:cubicBezTo>
                    <a:cubicBezTo>
                      <a:pt x="9071" y="2595"/>
                      <a:pt x="8272" y="901"/>
                      <a:pt x="7903" y="204"/>
                    </a:cubicBezTo>
                    <a:cubicBezTo>
                      <a:pt x="7861" y="122"/>
                      <a:pt x="7822" y="53"/>
                      <a:pt x="77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62;p37">
                <a:extLst>
                  <a:ext uri="{FF2B5EF4-FFF2-40B4-BE49-F238E27FC236}">
                    <a16:creationId xmlns:a16="http://schemas.microsoft.com/office/drawing/2014/main" id="{198D5C19-26EA-A9F8-69DB-F3459D4952FD}"/>
                  </a:ext>
                </a:extLst>
              </p:cNvPr>
              <p:cNvSpPr/>
              <p:nvPr/>
            </p:nvSpPr>
            <p:spPr>
              <a:xfrm>
                <a:off x="6663836" y="2621564"/>
                <a:ext cx="516973" cy="1632589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34823" extrusionOk="0">
                    <a:moveTo>
                      <a:pt x="3159" y="1"/>
                    </a:moveTo>
                    <a:cubicBezTo>
                      <a:pt x="2026" y="1274"/>
                      <a:pt x="849" y="1571"/>
                      <a:pt x="63" y="1728"/>
                    </a:cubicBezTo>
                    <a:cubicBezTo>
                      <a:pt x="0" y="3049"/>
                      <a:pt x="135" y="4355"/>
                      <a:pt x="482" y="4941"/>
                    </a:cubicBezTo>
                    <a:cubicBezTo>
                      <a:pt x="1229" y="6202"/>
                      <a:pt x="2728" y="10944"/>
                      <a:pt x="3495" y="13299"/>
                    </a:cubicBezTo>
                    <a:cubicBezTo>
                      <a:pt x="3746" y="14230"/>
                      <a:pt x="4318" y="16237"/>
                      <a:pt x="5020" y="18668"/>
                    </a:cubicBezTo>
                    <a:cubicBezTo>
                      <a:pt x="5682" y="20963"/>
                      <a:pt x="6460" y="23637"/>
                      <a:pt x="7189" y="26138"/>
                    </a:cubicBezTo>
                    <a:cubicBezTo>
                      <a:pt x="8536" y="30755"/>
                      <a:pt x="9721" y="34790"/>
                      <a:pt x="9721" y="34790"/>
                    </a:cubicBezTo>
                    <a:cubicBezTo>
                      <a:pt x="9721" y="34790"/>
                      <a:pt x="9897" y="34801"/>
                      <a:pt x="10178" y="34808"/>
                    </a:cubicBezTo>
                    <a:cubicBezTo>
                      <a:pt x="10404" y="34816"/>
                      <a:pt x="10701" y="34822"/>
                      <a:pt x="11027" y="34822"/>
                    </a:cubicBezTo>
                    <a:cubicBezTo>
                      <a:pt x="10149" y="28643"/>
                      <a:pt x="2257" y="6401"/>
                      <a:pt x="763" y="3320"/>
                    </a:cubicBezTo>
                    <a:cubicBezTo>
                      <a:pt x="2047" y="2479"/>
                      <a:pt x="3419" y="421"/>
                      <a:pt x="3419" y="421"/>
                    </a:cubicBezTo>
                    <a:lnTo>
                      <a:pt x="3159" y="1"/>
                    </a:ln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63;p37">
                <a:extLst>
                  <a:ext uri="{FF2B5EF4-FFF2-40B4-BE49-F238E27FC236}">
                    <a16:creationId xmlns:a16="http://schemas.microsoft.com/office/drawing/2014/main" id="{5F28557D-B087-6FF2-2EDA-44CA872AE622}"/>
                  </a:ext>
                </a:extLst>
              </p:cNvPr>
              <p:cNvSpPr/>
              <p:nvPr/>
            </p:nvSpPr>
            <p:spPr>
              <a:xfrm>
                <a:off x="6702608" y="1247626"/>
                <a:ext cx="39944" cy="8626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840" extrusionOk="0">
                    <a:moveTo>
                      <a:pt x="113" y="1"/>
                    </a:moveTo>
                    <a:cubicBezTo>
                      <a:pt x="94" y="1"/>
                      <a:pt x="75" y="2"/>
                      <a:pt x="57" y="5"/>
                    </a:cubicBezTo>
                    <a:cubicBezTo>
                      <a:pt x="45" y="6"/>
                      <a:pt x="32" y="8"/>
                      <a:pt x="20" y="11"/>
                    </a:cubicBezTo>
                    <a:cubicBezTo>
                      <a:pt x="8" y="14"/>
                      <a:pt x="0" y="26"/>
                      <a:pt x="2" y="38"/>
                    </a:cubicBezTo>
                    <a:cubicBezTo>
                      <a:pt x="5" y="50"/>
                      <a:pt x="14" y="57"/>
                      <a:pt x="25" y="57"/>
                    </a:cubicBezTo>
                    <a:cubicBezTo>
                      <a:pt x="27" y="57"/>
                      <a:pt x="29" y="57"/>
                      <a:pt x="31" y="57"/>
                    </a:cubicBezTo>
                    <a:cubicBezTo>
                      <a:pt x="42" y="53"/>
                      <a:pt x="52" y="52"/>
                      <a:pt x="63" y="50"/>
                    </a:cubicBezTo>
                    <a:cubicBezTo>
                      <a:pt x="79" y="48"/>
                      <a:pt x="95" y="47"/>
                      <a:pt x="111" y="47"/>
                    </a:cubicBezTo>
                    <a:cubicBezTo>
                      <a:pt x="217" y="47"/>
                      <a:pt x="324" y="91"/>
                      <a:pt x="421" y="179"/>
                    </a:cubicBezTo>
                    <a:cubicBezTo>
                      <a:pt x="587" y="326"/>
                      <a:pt x="704" y="569"/>
                      <a:pt x="740" y="845"/>
                    </a:cubicBezTo>
                    <a:cubicBezTo>
                      <a:pt x="803" y="1315"/>
                      <a:pt x="617" y="1729"/>
                      <a:pt x="317" y="1787"/>
                    </a:cubicBezTo>
                    <a:cubicBezTo>
                      <a:pt x="309" y="1789"/>
                      <a:pt x="302" y="1790"/>
                      <a:pt x="294" y="1790"/>
                    </a:cubicBezTo>
                    <a:cubicBezTo>
                      <a:pt x="288" y="1792"/>
                      <a:pt x="280" y="1792"/>
                      <a:pt x="273" y="1793"/>
                    </a:cubicBezTo>
                    <a:cubicBezTo>
                      <a:pt x="260" y="1793"/>
                      <a:pt x="250" y="1806"/>
                      <a:pt x="251" y="1818"/>
                    </a:cubicBezTo>
                    <a:cubicBezTo>
                      <a:pt x="253" y="1830"/>
                      <a:pt x="262" y="1839"/>
                      <a:pt x="274" y="1839"/>
                    </a:cubicBezTo>
                    <a:lnTo>
                      <a:pt x="276" y="1839"/>
                    </a:lnTo>
                    <a:cubicBezTo>
                      <a:pt x="285" y="1839"/>
                      <a:pt x="292" y="1838"/>
                      <a:pt x="302" y="1836"/>
                    </a:cubicBezTo>
                    <a:cubicBezTo>
                      <a:pt x="309" y="1836"/>
                      <a:pt x="317" y="1835"/>
                      <a:pt x="326" y="1833"/>
                    </a:cubicBezTo>
                    <a:cubicBezTo>
                      <a:pt x="650" y="1769"/>
                      <a:pt x="852" y="1333"/>
                      <a:pt x="788" y="839"/>
                    </a:cubicBezTo>
                    <a:cubicBezTo>
                      <a:pt x="750" y="552"/>
                      <a:pt x="627" y="298"/>
                      <a:pt x="451" y="144"/>
                    </a:cubicBezTo>
                    <a:cubicBezTo>
                      <a:pt x="346" y="50"/>
                      <a:pt x="229" y="1"/>
                      <a:pt x="1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664;p37">
                <a:extLst>
                  <a:ext uri="{FF2B5EF4-FFF2-40B4-BE49-F238E27FC236}">
                    <a16:creationId xmlns:a16="http://schemas.microsoft.com/office/drawing/2014/main" id="{9FC36C17-2EC3-3C7E-0420-B37253EDF64E}"/>
                  </a:ext>
                </a:extLst>
              </p:cNvPr>
              <p:cNvSpPr/>
              <p:nvPr/>
            </p:nvSpPr>
            <p:spPr>
              <a:xfrm>
                <a:off x="6697732" y="1285366"/>
                <a:ext cx="42569" cy="1415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302" extrusionOk="0">
                    <a:moveTo>
                      <a:pt x="625" y="0"/>
                    </a:moveTo>
                    <a:cubicBezTo>
                      <a:pt x="578" y="0"/>
                      <a:pt x="532" y="20"/>
                      <a:pt x="490" y="59"/>
                    </a:cubicBezTo>
                    <a:cubicBezTo>
                      <a:pt x="453" y="91"/>
                      <a:pt x="422" y="120"/>
                      <a:pt x="395" y="146"/>
                    </a:cubicBezTo>
                    <a:cubicBezTo>
                      <a:pt x="324" y="215"/>
                      <a:pt x="282" y="256"/>
                      <a:pt x="218" y="256"/>
                    </a:cubicBezTo>
                    <a:cubicBezTo>
                      <a:pt x="174" y="256"/>
                      <a:pt x="119" y="237"/>
                      <a:pt x="37" y="193"/>
                    </a:cubicBezTo>
                    <a:cubicBezTo>
                      <a:pt x="34" y="191"/>
                      <a:pt x="30" y="191"/>
                      <a:pt x="27" y="191"/>
                    </a:cubicBezTo>
                    <a:cubicBezTo>
                      <a:pt x="19" y="191"/>
                      <a:pt x="11" y="195"/>
                      <a:pt x="7" y="203"/>
                    </a:cubicBezTo>
                    <a:cubicBezTo>
                      <a:pt x="0" y="215"/>
                      <a:pt x="5" y="228"/>
                      <a:pt x="16" y="235"/>
                    </a:cubicBezTo>
                    <a:cubicBezTo>
                      <a:pt x="106" y="282"/>
                      <a:pt x="169" y="302"/>
                      <a:pt x="221" y="302"/>
                    </a:cubicBezTo>
                    <a:cubicBezTo>
                      <a:pt x="300" y="302"/>
                      <a:pt x="352" y="253"/>
                      <a:pt x="428" y="180"/>
                    </a:cubicBezTo>
                    <a:cubicBezTo>
                      <a:pt x="454" y="154"/>
                      <a:pt x="484" y="125"/>
                      <a:pt x="520" y="94"/>
                    </a:cubicBezTo>
                    <a:cubicBezTo>
                      <a:pt x="555" y="63"/>
                      <a:pt x="590" y="47"/>
                      <a:pt x="626" y="47"/>
                    </a:cubicBezTo>
                    <a:cubicBezTo>
                      <a:pt x="635" y="47"/>
                      <a:pt x="643" y="48"/>
                      <a:pt x="652" y="50"/>
                    </a:cubicBezTo>
                    <a:cubicBezTo>
                      <a:pt x="769" y="73"/>
                      <a:pt x="858" y="248"/>
                      <a:pt x="860" y="251"/>
                    </a:cubicBezTo>
                    <a:cubicBezTo>
                      <a:pt x="863" y="259"/>
                      <a:pt x="870" y="263"/>
                      <a:pt x="879" y="263"/>
                    </a:cubicBezTo>
                    <a:cubicBezTo>
                      <a:pt x="883" y="263"/>
                      <a:pt x="886" y="262"/>
                      <a:pt x="890" y="261"/>
                    </a:cubicBezTo>
                    <a:cubicBezTo>
                      <a:pt x="901" y="256"/>
                      <a:pt x="907" y="242"/>
                      <a:pt x="901" y="230"/>
                    </a:cubicBezTo>
                    <a:cubicBezTo>
                      <a:pt x="896" y="222"/>
                      <a:pt x="802" y="31"/>
                      <a:pt x="661" y="4"/>
                    </a:cubicBezTo>
                    <a:cubicBezTo>
                      <a:pt x="649" y="1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665;p37">
                <a:extLst>
                  <a:ext uri="{FF2B5EF4-FFF2-40B4-BE49-F238E27FC236}">
                    <a16:creationId xmlns:a16="http://schemas.microsoft.com/office/drawing/2014/main" id="{CD903CBC-EA08-E5F3-F329-10207709B58A}"/>
                  </a:ext>
                </a:extLst>
              </p:cNvPr>
              <p:cNvSpPr/>
              <p:nvPr/>
            </p:nvSpPr>
            <p:spPr>
              <a:xfrm>
                <a:off x="6611703" y="1021418"/>
                <a:ext cx="318801" cy="399251"/>
              </a:xfrm>
              <a:custGeom>
                <a:avLst/>
                <a:gdLst/>
                <a:ahLst/>
                <a:cxnLst/>
                <a:rect l="l" t="t" r="r" b="b"/>
                <a:pathLst>
                  <a:path w="6800" h="8516" extrusionOk="0">
                    <a:moveTo>
                      <a:pt x="4139" y="0"/>
                    </a:moveTo>
                    <a:cubicBezTo>
                      <a:pt x="3172" y="0"/>
                      <a:pt x="2134" y="325"/>
                      <a:pt x="1351" y="1137"/>
                    </a:cubicBezTo>
                    <a:cubicBezTo>
                      <a:pt x="1209" y="1284"/>
                      <a:pt x="1074" y="1446"/>
                      <a:pt x="952" y="1625"/>
                    </a:cubicBezTo>
                    <a:cubicBezTo>
                      <a:pt x="759" y="1905"/>
                      <a:pt x="591" y="2226"/>
                      <a:pt x="456" y="2590"/>
                    </a:cubicBezTo>
                    <a:cubicBezTo>
                      <a:pt x="227" y="3214"/>
                      <a:pt x="100" y="3813"/>
                      <a:pt x="71" y="4363"/>
                    </a:cubicBezTo>
                    <a:cubicBezTo>
                      <a:pt x="1" y="5744"/>
                      <a:pt x="559" y="6825"/>
                      <a:pt x="1735" y="7251"/>
                    </a:cubicBezTo>
                    <a:cubicBezTo>
                      <a:pt x="1360" y="8078"/>
                      <a:pt x="1945" y="8516"/>
                      <a:pt x="2337" y="8516"/>
                    </a:cubicBezTo>
                    <a:cubicBezTo>
                      <a:pt x="2341" y="8516"/>
                      <a:pt x="2346" y="8516"/>
                      <a:pt x="2351" y="8516"/>
                    </a:cubicBezTo>
                    <a:cubicBezTo>
                      <a:pt x="2352" y="8494"/>
                      <a:pt x="2352" y="8474"/>
                      <a:pt x="2352" y="8453"/>
                    </a:cubicBezTo>
                    <a:cubicBezTo>
                      <a:pt x="2352" y="8436"/>
                      <a:pt x="2352" y="8418"/>
                      <a:pt x="2354" y="8401"/>
                    </a:cubicBezTo>
                    <a:cubicBezTo>
                      <a:pt x="2354" y="8384"/>
                      <a:pt x="2354" y="8366"/>
                      <a:pt x="2354" y="8349"/>
                    </a:cubicBezTo>
                    <a:cubicBezTo>
                      <a:pt x="2355" y="8314"/>
                      <a:pt x="2355" y="8280"/>
                      <a:pt x="2355" y="8245"/>
                    </a:cubicBezTo>
                    <a:cubicBezTo>
                      <a:pt x="2357" y="8228"/>
                      <a:pt x="2357" y="8211"/>
                      <a:pt x="2357" y="8195"/>
                    </a:cubicBezTo>
                    <a:cubicBezTo>
                      <a:pt x="2357" y="8159"/>
                      <a:pt x="2357" y="8126"/>
                      <a:pt x="2357" y="8092"/>
                    </a:cubicBezTo>
                    <a:cubicBezTo>
                      <a:pt x="2358" y="7958"/>
                      <a:pt x="2358" y="7828"/>
                      <a:pt x="2357" y="7705"/>
                    </a:cubicBezTo>
                    <a:lnTo>
                      <a:pt x="2357" y="7704"/>
                    </a:lnTo>
                    <a:cubicBezTo>
                      <a:pt x="2355" y="7658"/>
                      <a:pt x="2355" y="7614"/>
                      <a:pt x="2354" y="7571"/>
                    </a:cubicBezTo>
                    <a:cubicBezTo>
                      <a:pt x="2354" y="7556"/>
                      <a:pt x="2352" y="7540"/>
                      <a:pt x="2352" y="7525"/>
                    </a:cubicBezTo>
                    <a:cubicBezTo>
                      <a:pt x="2352" y="7497"/>
                      <a:pt x="2351" y="7471"/>
                      <a:pt x="2349" y="7445"/>
                    </a:cubicBezTo>
                    <a:cubicBezTo>
                      <a:pt x="2348" y="7377"/>
                      <a:pt x="2343" y="7311"/>
                      <a:pt x="2340" y="7251"/>
                    </a:cubicBezTo>
                    <a:cubicBezTo>
                      <a:pt x="2323" y="7120"/>
                      <a:pt x="2309" y="6988"/>
                      <a:pt x="2297" y="6863"/>
                    </a:cubicBezTo>
                    <a:cubicBezTo>
                      <a:pt x="2288" y="6866"/>
                      <a:pt x="2277" y="6868"/>
                      <a:pt x="2268" y="6869"/>
                    </a:cubicBezTo>
                    <a:cubicBezTo>
                      <a:pt x="2246" y="6872"/>
                      <a:pt x="2225" y="6873"/>
                      <a:pt x="2203" y="6873"/>
                    </a:cubicBezTo>
                    <a:cubicBezTo>
                      <a:pt x="1820" y="6873"/>
                      <a:pt x="1459" y="6431"/>
                      <a:pt x="1381" y="5843"/>
                    </a:cubicBezTo>
                    <a:cubicBezTo>
                      <a:pt x="1299" y="5224"/>
                      <a:pt x="1562" y="4677"/>
                      <a:pt x="1968" y="4622"/>
                    </a:cubicBezTo>
                    <a:cubicBezTo>
                      <a:pt x="1990" y="4619"/>
                      <a:pt x="2011" y="4618"/>
                      <a:pt x="2032" y="4618"/>
                    </a:cubicBezTo>
                    <a:cubicBezTo>
                      <a:pt x="2177" y="4618"/>
                      <a:pt x="2318" y="4680"/>
                      <a:pt x="2442" y="4790"/>
                    </a:cubicBezTo>
                    <a:cubicBezTo>
                      <a:pt x="2647" y="4972"/>
                      <a:pt x="2805" y="5281"/>
                      <a:pt x="2854" y="5648"/>
                    </a:cubicBezTo>
                    <a:cubicBezTo>
                      <a:pt x="2877" y="5822"/>
                      <a:pt x="2874" y="5992"/>
                      <a:pt x="2846" y="6144"/>
                    </a:cubicBezTo>
                    <a:cubicBezTo>
                      <a:pt x="4075" y="5796"/>
                      <a:pt x="3112" y="4571"/>
                      <a:pt x="3204" y="4016"/>
                    </a:cubicBezTo>
                    <a:cubicBezTo>
                      <a:pt x="3714" y="1825"/>
                      <a:pt x="4918" y="1234"/>
                      <a:pt x="5795" y="1111"/>
                    </a:cubicBezTo>
                    <a:cubicBezTo>
                      <a:pt x="5890" y="1098"/>
                      <a:pt x="5984" y="1091"/>
                      <a:pt x="6078" y="1091"/>
                    </a:cubicBezTo>
                    <a:cubicBezTo>
                      <a:pt x="6178" y="1091"/>
                      <a:pt x="6276" y="1099"/>
                      <a:pt x="6373" y="1113"/>
                    </a:cubicBezTo>
                    <a:cubicBezTo>
                      <a:pt x="6520" y="1134"/>
                      <a:pt x="6664" y="1173"/>
                      <a:pt x="6800" y="1225"/>
                    </a:cubicBezTo>
                    <a:cubicBezTo>
                      <a:pt x="6458" y="515"/>
                      <a:pt x="5355" y="0"/>
                      <a:pt x="4139" y="0"/>
                    </a:cubicBezTo>
                    <a:close/>
                  </a:path>
                </a:pathLst>
              </a:custGeom>
              <a:solidFill>
                <a:srgbClr val="9955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666;p37">
                <a:extLst>
                  <a:ext uri="{FF2B5EF4-FFF2-40B4-BE49-F238E27FC236}">
                    <a16:creationId xmlns:a16="http://schemas.microsoft.com/office/drawing/2014/main" id="{82B2916B-62F2-5E12-48FA-0A772C9D3DFA}"/>
                  </a:ext>
                </a:extLst>
              </p:cNvPr>
              <p:cNvSpPr/>
              <p:nvPr/>
            </p:nvSpPr>
            <p:spPr>
              <a:xfrm>
                <a:off x="6668712" y="1494368"/>
                <a:ext cx="152368" cy="141257"/>
              </a:xfrm>
              <a:custGeom>
                <a:avLst/>
                <a:gdLst/>
                <a:ahLst/>
                <a:cxnLst/>
                <a:rect l="l" t="t" r="r" b="b"/>
                <a:pathLst>
                  <a:path w="3250" h="3013" extrusionOk="0">
                    <a:moveTo>
                      <a:pt x="519" y="1"/>
                    </a:moveTo>
                    <a:cubicBezTo>
                      <a:pt x="519" y="1"/>
                      <a:pt x="277" y="596"/>
                      <a:pt x="0" y="1299"/>
                    </a:cubicBezTo>
                    <a:cubicBezTo>
                      <a:pt x="373" y="2017"/>
                      <a:pt x="2066" y="3013"/>
                      <a:pt x="2839" y="3013"/>
                    </a:cubicBezTo>
                    <a:cubicBezTo>
                      <a:pt x="3107" y="2605"/>
                      <a:pt x="3199" y="2202"/>
                      <a:pt x="3228" y="1930"/>
                    </a:cubicBezTo>
                    <a:cubicBezTo>
                      <a:pt x="3249" y="1718"/>
                      <a:pt x="3234" y="1583"/>
                      <a:pt x="3234" y="1583"/>
                    </a:cubicBezTo>
                    <a:cubicBezTo>
                      <a:pt x="2576" y="1502"/>
                      <a:pt x="2060" y="1307"/>
                      <a:pt x="1662" y="1079"/>
                    </a:cubicBezTo>
                    <a:cubicBezTo>
                      <a:pt x="1408" y="935"/>
                      <a:pt x="1203" y="778"/>
                      <a:pt x="1040" y="629"/>
                    </a:cubicBezTo>
                    <a:cubicBezTo>
                      <a:pt x="671" y="293"/>
                      <a:pt x="519" y="1"/>
                      <a:pt x="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667;p37">
                <a:extLst>
                  <a:ext uri="{FF2B5EF4-FFF2-40B4-BE49-F238E27FC236}">
                    <a16:creationId xmlns:a16="http://schemas.microsoft.com/office/drawing/2014/main" id="{D0896D2F-7DAC-0E6A-8D51-7C9C054AC855}"/>
                  </a:ext>
                </a:extLst>
              </p:cNvPr>
              <p:cNvSpPr/>
              <p:nvPr/>
            </p:nvSpPr>
            <p:spPr>
              <a:xfrm>
                <a:off x="6856945" y="1515043"/>
                <a:ext cx="99578" cy="105767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2256" extrusionOk="0">
                    <a:moveTo>
                      <a:pt x="1306" y="0"/>
                    </a:moveTo>
                    <a:cubicBezTo>
                      <a:pt x="1306" y="0"/>
                      <a:pt x="1134" y="291"/>
                      <a:pt x="820" y="586"/>
                    </a:cubicBezTo>
                    <a:cubicBezTo>
                      <a:pt x="755" y="645"/>
                      <a:pt x="687" y="705"/>
                      <a:pt x="610" y="763"/>
                    </a:cubicBezTo>
                    <a:cubicBezTo>
                      <a:pt x="436" y="896"/>
                      <a:pt x="232" y="1018"/>
                      <a:pt x="0" y="1101"/>
                    </a:cubicBezTo>
                    <a:cubicBezTo>
                      <a:pt x="44" y="1203"/>
                      <a:pt x="92" y="1303"/>
                      <a:pt x="142" y="1398"/>
                    </a:cubicBezTo>
                    <a:cubicBezTo>
                      <a:pt x="399" y="1885"/>
                      <a:pt x="697" y="2255"/>
                      <a:pt x="697" y="2255"/>
                    </a:cubicBezTo>
                    <a:cubicBezTo>
                      <a:pt x="697" y="2255"/>
                      <a:pt x="1725" y="1820"/>
                      <a:pt x="2085" y="965"/>
                    </a:cubicBezTo>
                    <a:cubicBezTo>
                      <a:pt x="2099" y="933"/>
                      <a:pt x="2111" y="901"/>
                      <a:pt x="2124" y="867"/>
                    </a:cubicBezTo>
                    <a:cubicBezTo>
                      <a:pt x="1769" y="451"/>
                      <a:pt x="1306" y="0"/>
                      <a:pt x="1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668;p37">
                <a:extLst>
                  <a:ext uri="{FF2B5EF4-FFF2-40B4-BE49-F238E27FC236}">
                    <a16:creationId xmlns:a16="http://schemas.microsoft.com/office/drawing/2014/main" id="{7DAEBF59-2FC1-DC27-F862-E22B99D331F4}"/>
                  </a:ext>
                </a:extLst>
              </p:cNvPr>
              <p:cNvSpPr/>
              <p:nvPr/>
            </p:nvSpPr>
            <p:spPr>
              <a:xfrm>
                <a:off x="6717423" y="1361363"/>
                <a:ext cx="177966" cy="364793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7781" extrusionOk="0">
                    <a:moveTo>
                      <a:pt x="85" y="0"/>
                    </a:moveTo>
                    <a:cubicBezTo>
                      <a:pt x="106" y="321"/>
                      <a:pt x="106" y="783"/>
                      <a:pt x="96" y="1265"/>
                    </a:cubicBezTo>
                    <a:cubicBezTo>
                      <a:pt x="94" y="1349"/>
                      <a:pt x="93" y="1434"/>
                      <a:pt x="90" y="1520"/>
                    </a:cubicBezTo>
                    <a:cubicBezTo>
                      <a:pt x="76" y="2008"/>
                      <a:pt x="54" y="2494"/>
                      <a:pt x="34" y="2858"/>
                    </a:cubicBezTo>
                    <a:cubicBezTo>
                      <a:pt x="16" y="3223"/>
                      <a:pt x="1" y="3466"/>
                      <a:pt x="1" y="3466"/>
                    </a:cubicBezTo>
                    <a:cubicBezTo>
                      <a:pt x="164" y="3615"/>
                      <a:pt x="369" y="3772"/>
                      <a:pt x="622" y="3916"/>
                    </a:cubicBezTo>
                    <a:cubicBezTo>
                      <a:pt x="1021" y="4144"/>
                      <a:pt x="1537" y="4339"/>
                      <a:pt x="2193" y="4420"/>
                    </a:cubicBezTo>
                    <a:cubicBezTo>
                      <a:pt x="2313" y="4506"/>
                      <a:pt x="2444" y="4650"/>
                      <a:pt x="2551" y="4778"/>
                    </a:cubicBezTo>
                    <a:cubicBezTo>
                      <a:pt x="2679" y="4934"/>
                      <a:pt x="2776" y="5070"/>
                      <a:pt x="2776" y="5070"/>
                    </a:cubicBezTo>
                    <a:lnTo>
                      <a:pt x="2507" y="5416"/>
                    </a:lnTo>
                    <a:cubicBezTo>
                      <a:pt x="2742" y="5776"/>
                      <a:pt x="3516" y="7032"/>
                      <a:pt x="3633" y="7781"/>
                    </a:cubicBezTo>
                    <a:cubicBezTo>
                      <a:pt x="3650" y="7132"/>
                      <a:pt x="3575" y="6081"/>
                      <a:pt x="3575" y="6081"/>
                    </a:cubicBezTo>
                    <a:cubicBezTo>
                      <a:pt x="3575" y="6081"/>
                      <a:pt x="3374" y="5903"/>
                      <a:pt x="3045" y="5608"/>
                    </a:cubicBezTo>
                    <a:cubicBezTo>
                      <a:pt x="3014" y="5354"/>
                      <a:pt x="2996" y="4971"/>
                      <a:pt x="2987" y="4698"/>
                    </a:cubicBezTo>
                    <a:cubicBezTo>
                      <a:pt x="2979" y="4512"/>
                      <a:pt x="2976" y="4379"/>
                      <a:pt x="2976" y="4379"/>
                    </a:cubicBezTo>
                    <a:cubicBezTo>
                      <a:pt x="3208" y="4296"/>
                      <a:pt x="3412" y="4174"/>
                      <a:pt x="3586" y="4041"/>
                    </a:cubicBezTo>
                    <a:cubicBezTo>
                      <a:pt x="3663" y="3983"/>
                      <a:pt x="3731" y="3923"/>
                      <a:pt x="3796" y="3864"/>
                    </a:cubicBezTo>
                    <a:cubicBezTo>
                      <a:pt x="3710" y="3829"/>
                      <a:pt x="3615" y="3784"/>
                      <a:pt x="3517" y="3728"/>
                    </a:cubicBezTo>
                    <a:cubicBezTo>
                      <a:pt x="3487" y="3595"/>
                      <a:pt x="3464" y="3442"/>
                      <a:pt x="3444" y="3283"/>
                    </a:cubicBezTo>
                    <a:cubicBezTo>
                      <a:pt x="3439" y="3249"/>
                      <a:pt x="3436" y="3215"/>
                      <a:pt x="3432" y="3183"/>
                    </a:cubicBezTo>
                    <a:cubicBezTo>
                      <a:pt x="3430" y="3159"/>
                      <a:pt x="3427" y="3134"/>
                      <a:pt x="3424" y="3110"/>
                    </a:cubicBezTo>
                    <a:cubicBezTo>
                      <a:pt x="2643" y="3020"/>
                      <a:pt x="1603" y="2500"/>
                      <a:pt x="330" y="1147"/>
                    </a:cubicBezTo>
                    <a:cubicBezTo>
                      <a:pt x="323" y="1139"/>
                      <a:pt x="319" y="1133"/>
                      <a:pt x="314" y="1126"/>
                    </a:cubicBezTo>
                    <a:cubicBezTo>
                      <a:pt x="279" y="1051"/>
                      <a:pt x="245" y="942"/>
                      <a:pt x="215" y="812"/>
                    </a:cubicBezTo>
                    <a:cubicBezTo>
                      <a:pt x="163" y="586"/>
                      <a:pt x="120" y="292"/>
                      <a:pt x="85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669;p37">
                <a:extLst>
                  <a:ext uri="{FF2B5EF4-FFF2-40B4-BE49-F238E27FC236}">
                    <a16:creationId xmlns:a16="http://schemas.microsoft.com/office/drawing/2014/main" id="{DB30966D-29E3-657E-A2A2-FD56E8FDFAB1}"/>
                  </a:ext>
                </a:extLst>
              </p:cNvPr>
              <p:cNvSpPr/>
              <p:nvPr/>
            </p:nvSpPr>
            <p:spPr>
              <a:xfrm>
                <a:off x="6878276" y="1510261"/>
                <a:ext cx="39897" cy="322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88" extrusionOk="0">
                    <a:moveTo>
                      <a:pt x="203" y="0"/>
                    </a:moveTo>
                    <a:cubicBezTo>
                      <a:pt x="141" y="0"/>
                      <a:pt x="74" y="2"/>
                      <a:pt x="1" y="6"/>
                    </a:cubicBezTo>
                    <a:lnTo>
                      <a:pt x="1" y="7"/>
                    </a:lnTo>
                    <a:cubicBezTo>
                      <a:pt x="22" y="202"/>
                      <a:pt x="50" y="390"/>
                      <a:pt x="86" y="552"/>
                    </a:cubicBezTo>
                    <a:cubicBezTo>
                      <a:pt x="184" y="608"/>
                      <a:pt x="279" y="653"/>
                      <a:pt x="365" y="688"/>
                    </a:cubicBezTo>
                    <a:cubicBezTo>
                      <a:pt x="679" y="391"/>
                      <a:pt x="851" y="102"/>
                      <a:pt x="851" y="102"/>
                    </a:cubicBezTo>
                    <a:cubicBezTo>
                      <a:pt x="851" y="102"/>
                      <a:pt x="683" y="0"/>
                      <a:pt x="203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670;p37">
                <a:extLst>
                  <a:ext uri="{FF2B5EF4-FFF2-40B4-BE49-F238E27FC236}">
                    <a16:creationId xmlns:a16="http://schemas.microsoft.com/office/drawing/2014/main" id="{AF1C8FA6-37C7-3DA7-D0E3-2108D0333944}"/>
                  </a:ext>
                </a:extLst>
              </p:cNvPr>
              <p:cNvSpPr/>
              <p:nvPr/>
            </p:nvSpPr>
            <p:spPr>
              <a:xfrm>
                <a:off x="6692997" y="1494228"/>
                <a:ext cx="26114" cy="29677"/>
              </a:xfrm>
              <a:custGeom>
                <a:avLst/>
                <a:gdLst/>
                <a:ahLst/>
                <a:cxnLst/>
                <a:rect l="l" t="t" r="r" b="b"/>
                <a:pathLst>
                  <a:path w="557" h="633" extrusionOk="0">
                    <a:moveTo>
                      <a:pt x="142" y="0"/>
                    </a:moveTo>
                    <a:cubicBezTo>
                      <a:pt x="52" y="0"/>
                      <a:pt x="1" y="4"/>
                      <a:pt x="1" y="4"/>
                    </a:cubicBezTo>
                    <a:cubicBezTo>
                      <a:pt x="1" y="4"/>
                      <a:pt x="153" y="296"/>
                      <a:pt x="522" y="632"/>
                    </a:cubicBezTo>
                    <a:cubicBezTo>
                      <a:pt x="522" y="632"/>
                      <a:pt x="537" y="389"/>
                      <a:pt x="557" y="24"/>
                    </a:cubicBezTo>
                    <a:cubicBezTo>
                      <a:pt x="385" y="5"/>
                      <a:pt x="241" y="0"/>
                      <a:pt x="142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671;p37">
                <a:extLst>
                  <a:ext uri="{FF2B5EF4-FFF2-40B4-BE49-F238E27FC236}">
                    <a16:creationId xmlns:a16="http://schemas.microsoft.com/office/drawing/2014/main" id="{E114DAFA-A9A8-6ED1-FCF4-51E2F9B97F8C}"/>
                  </a:ext>
                </a:extLst>
              </p:cNvPr>
              <p:cNvSpPr/>
              <p:nvPr/>
            </p:nvSpPr>
            <p:spPr>
              <a:xfrm>
                <a:off x="6395340" y="2175290"/>
                <a:ext cx="349790" cy="417442"/>
              </a:xfrm>
              <a:custGeom>
                <a:avLst/>
                <a:gdLst/>
                <a:ahLst/>
                <a:cxnLst/>
                <a:rect l="l" t="t" r="r" b="b"/>
                <a:pathLst>
                  <a:path w="7461" h="8904" extrusionOk="0">
                    <a:moveTo>
                      <a:pt x="872" y="0"/>
                    </a:moveTo>
                    <a:cubicBezTo>
                      <a:pt x="367" y="0"/>
                      <a:pt x="5" y="122"/>
                      <a:pt x="5" y="122"/>
                    </a:cubicBezTo>
                    <a:cubicBezTo>
                      <a:pt x="5" y="122"/>
                      <a:pt x="0" y="1273"/>
                      <a:pt x="208" y="1687"/>
                    </a:cubicBezTo>
                    <a:cubicBezTo>
                      <a:pt x="1731" y="4433"/>
                      <a:pt x="6209" y="8904"/>
                      <a:pt x="6209" y="8904"/>
                    </a:cubicBezTo>
                    <a:lnTo>
                      <a:pt x="7461" y="7847"/>
                    </a:lnTo>
                    <a:cubicBezTo>
                      <a:pt x="7233" y="7546"/>
                      <a:pt x="7021" y="7262"/>
                      <a:pt x="6823" y="6993"/>
                    </a:cubicBezTo>
                    <a:cubicBezTo>
                      <a:pt x="6797" y="6957"/>
                      <a:pt x="6771" y="6921"/>
                      <a:pt x="6745" y="6886"/>
                    </a:cubicBezTo>
                    <a:cubicBezTo>
                      <a:pt x="4443" y="3732"/>
                      <a:pt x="4163" y="2686"/>
                      <a:pt x="3206" y="1298"/>
                    </a:cubicBezTo>
                    <a:cubicBezTo>
                      <a:pt x="2992" y="986"/>
                      <a:pt x="2763" y="744"/>
                      <a:pt x="2529" y="556"/>
                    </a:cubicBezTo>
                    <a:cubicBezTo>
                      <a:pt x="1975" y="113"/>
                      <a:pt x="1358" y="0"/>
                      <a:pt x="872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672;p37">
                <a:extLst>
                  <a:ext uri="{FF2B5EF4-FFF2-40B4-BE49-F238E27FC236}">
                    <a16:creationId xmlns:a16="http://schemas.microsoft.com/office/drawing/2014/main" id="{5884F9F0-12C7-C967-482E-4BF92528E7AA}"/>
                  </a:ext>
                </a:extLst>
              </p:cNvPr>
              <p:cNvSpPr/>
              <p:nvPr/>
            </p:nvSpPr>
            <p:spPr>
              <a:xfrm>
                <a:off x="6395527" y="2020437"/>
                <a:ext cx="145195" cy="180966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860" extrusionOk="0">
                    <a:moveTo>
                      <a:pt x="1705" y="1"/>
                    </a:moveTo>
                    <a:cubicBezTo>
                      <a:pt x="1534" y="1"/>
                      <a:pt x="1041" y="288"/>
                      <a:pt x="279" y="288"/>
                    </a:cubicBezTo>
                    <a:cubicBezTo>
                      <a:pt x="230" y="288"/>
                      <a:pt x="181" y="287"/>
                      <a:pt x="131" y="285"/>
                    </a:cubicBezTo>
                    <a:cubicBezTo>
                      <a:pt x="117" y="566"/>
                      <a:pt x="112" y="873"/>
                      <a:pt x="112" y="1180"/>
                    </a:cubicBezTo>
                    <a:cubicBezTo>
                      <a:pt x="114" y="2251"/>
                      <a:pt x="1" y="3425"/>
                      <a:pt x="1" y="3425"/>
                    </a:cubicBezTo>
                    <a:cubicBezTo>
                      <a:pt x="1" y="3425"/>
                      <a:pt x="363" y="3303"/>
                      <a:pt x="868" y="3303"/>
                    </a:cubicBezTo>
                    <a:cubicBezTo>
                      <a:pt x="1354" y="3303"/>
                      <a:pt x="1971" y="3416"/>
                      <a:pt x="2525" y="3859"/>
                    </a:cubicBezTo>
                    <a:cubicBezTo>
                      <a:pt x="2526" y="3136"/>
                      <a:pt x="2765" y="1833"/>
                      <a:pt x="2968" y="855"/>
                    </a:cubicBezTo>
                    <a:cubicBezTo>
                      <a:pt x="2976" y="818"/>
                      <a:pt x="2984" y="783"/>
                      <a:pt x="2991" y="746"/>
                    </a:cubicBezTo>
                    <a:cubicBezTo>
                      <a:pt x="3028" y="570"/>
                      <a:pt x="3065" y="405"/>
                      <a:pt x="3097" y="259"/>
                    </a:cubicBezTo>
                    <a:lnTo>
                      <a:pt x="3097" y="259"/>
                    </a:lnTo>
                    <a:cubicBezTo>
                      <a:pt x="3065" y="266"/>
                      <a:pt x="3031" y="275"/>
                      <a:pt x="2997" y="285"/>
                    </a:cubicBezTo>
                    <a:cubicBezTo>
                      <a:pt x="2824" y="334"/>
                      <a:pt x="2659" y="375"/>
                      <a:pt x="2505" y="410"/>
                    </a:cubicBezTo>
                    <a:cubicBezTo>
                      <a:pt x="2087" y="502"/>
                      <a:pt x="1746" y="542"/>
                      <a:pt x="1511" y="542"/>
                    </a:cubicBezTo>
                    <a:cubicBezTo>
                      <a:pt x="1298" y="542"/>
                      <a:pt x="1171" y="510"/>
                      <a:pt x="1150" y="454"/>
                    </a:cubicBezTo>
                    <a:cubicBezTo>
                      <a:pt x="1095" y="314"/>
                      <a:pt x="1789" y="295"/>
                      <a:pt x="1771" y="58"/>
                    </a:cubicBezTo>
                    <a:cubicBezTo>
                      <a:pt x="1768" y="17"/>
                      <a:pt x="1746" y="1"/>
                      <a:pt x="170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673;p37">
                <a:extLst>
                  <a:ext uri="{FF2B5EF4-FFF2-40B4-BE49-F238E27FC236}">
                    <a16:creationId xmlns:a16="http://schemas.microsoft.com/office/drawing/2014/main" id="{A658E714-4B6E-E9C2-04AA-72653EB88DD1}"/>
                  </a:ext>
                </a:extLst>
              </p:cNvPr>
              <p:cNvSpPr/>
              <p:nvPr/>
            </p:nvSpPr>
            <p:spPr>
              <a:xfrm>
                <a:off x="6400778" y="2020437"/>
                <a:ext cx="139944" cy="55368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181" extrusionOk="0">
                    <a:moveTo>
                      <a:pt x="1593" y="1"/>
                    </a:moveTo>
                    <a:cubicBezTo>
                      <a:pt x="1423" y="1"/>
                      <a:pt x="931" y="288"/>
                      <a:pt x="170" y="288"/>
                    </a:cubicBezTo>
                    <a:cubicBezTo>
                      <a:pt x="121" y="288"/>
                      <a:pt x="70" y="287"/>
                      <a:pt x="19" y="285"/>
                    </a:cubicBezTo>
                    <a:cubicBezTo>
                      <a:pt x="5" y="566"/>
                      <a:pt x="0" y="873"/>
                      <a:pt x="0" y="1180"/>
                    </a:cubicBezTo>
                    <a:cubicBezTo>
                      <a:pt x="647" y="828"/>
                      <a:pt x="1300" y="728"/>
                      <a:pt x="1829" y="728"/>
                    </a:cubicBezTo>
                    <a:cubicBezTo>
                      <a:pt x="2299" y="728"/>
                      <a:pt x="2671" y="807"/>
                      <a:pt x="2856" y="855"/>
                    </a:cubicBezTo>
                    <a:cubicBezTo>
                      <a:pt x="2864" y="818"/>
                      <a:pt x="2872" y="783"/>
                      <a:pt x="2879" y="748"/>
                    </a:cubicBezTo>
                    <a:cubicBezTo>
                      <a:pt x="2916" y="570"/>
                      <a:pt x="2953" y="405"/>
                      <a:pt x="2985" y="259"/>
                    </a:cubicBezTo>
                    <a:lnTo>
                      <a:pt x="2985" y="259"/>
                    </a:lnTo>
                    <a:cubicBezTo>
                      <a:pt x="2953" y="268"/>
                      <a:pt x="2919" y="275"/>
                      <a:pt x="2885" y="286"/>
                    </a:cubicBezTo>
                    <a:cubicBezTo>
                      <a:pt x="2712" y="335"/>
                      <a:pt x="2547" y="376"/>
                      <a:pt x="2393" y="410"/>
                    </a:cubicBezTo>
                    <a:cubicBezTo>
                      <a:pt x="1975" y="502"/>
                      <a:pt x="1635" y="542"/>
                      <a:pt x="1399" y="542"/>
                    </a:cubicBezTo>
                    <a:cubicBezTo>
                      <a:pt x="1187" y="542"/>
                      <a:pt x="1060" y="510"/>
                      <a:pt x="1038" y="454"/>
                    </a:cubicBezTo>
                    <a:cubicBezTo>
                      <a:pt x="983" y="314"/>
                      <a:pt x="1677" y="295"/>
                      <a:pt x="1659" y="58"/>
                    </a:cubicBezTo>
                    <a:cubicBezTo>
                      <a:pt x="1656" y="17"/>
                      <a:pt x="1634" y="1"/>
                      <a:pt x="159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674;p37">
                <a:extLst>
                  <a:ext uri="{FF2B5EF4-FFF2-40B4-BE49-F238E27FC236}">
                    <a16:creationId xmlns:a16="http://schemas.microsoft.com/office/drawing/2014/main" id="{FF48407A-3C29-FCA7-6776-E649AF893164}"/>
                  </a:ext>
                </a:extLst>
              </p:cNvPr>
              <p:cNvSpPr/>
              <p:nvPr/>
            </p:nvSpPr>
            <p:spPr>
              <a:xfrm>
                <a:off x="6535753" y="2027516"/>
                <a:ext cx="73277" cy="27989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97" extrusionOk="0">
                    <a:moveTo>
                      <a:pt x="881" y="0"/>
                    </a:moveTo>
                    <a:cubicBezTo>
                      <a:pt x="871" y="0"/>
                      <a:pt x="861" y="0"/>
                      <a:pt x="850" y="1"/>
                    </a:cubicBezTo>
                    <a:lnTo>
                      <a:pt x="821" y="1"/>
                    </a:lnTo>
                    <a:cubicBezTo>
                      <a:pt x="812" y="2"/>
                      <a:pt x="804" y="2"/>
                      <a:pt x="797" y="2"/>
                    </a:cubicBezTo>
                    <a:cubicBezTo>
                      <a:pt x="786" y="2"/>
                      <a:pt x="777" y="2"/>
                      <a:pt x="766" y="4"/>
                    </a:cubicBezTo>
                    <a:lnTo>
                      <a:pt x="757" y="4"/>
                    </a:lnTo>
                    <a:cubicBezTo>
                      <a:pt x="746" y="4"/>
                      <a:pt x="736" y="5"/>
                      <a:pt x="725" y="5"/>
                    </a:cubicBezTo>
                    <a:cubicBezTo>
                      <a:pt x="722" y="5"/>
                      <a:pt x="717" y="5"/>
                      <a:pt x="713" y="7"/>
                    </a:cubicBezTo>
                    <a:cubicBezTo>
                      <a:pt x="705" y="7"/>
                      <a:pt x="696" y="7"/>
                      <a:pt x="687" y="8"/>
                    </a:cubicBezTo>
                    <a:cubicBezTo>
                      <a:pt x="677" y="8"/>
                      <a:pt x="667" y="10"/>
                      <a:pt x="658" y="11"/>
                    </a:cubicBezTo>
                    <a:cubicBezTo>
                      <a:pt x="645" y="11"/>
                      <a:pt x="635" y="13"/>
                      <a:pt x="624" y="14"/>
                    </a:cubicBezTo>
                    <a:cubicBezTo>
                      <a:pt x="610" y="14"/>
                      <a:pt x="596" y="16"/>
                      <a:pt x="583" y="17"/>
                    </a:cubicBezTo>
                    <a:cubicBezTo>
                      <a:pt x="440" y="34"/>
                      <a:pt x="281" y="63"/>
                      <a:pt x="106" y="108"/>
                    </a:cubicBezTo>
                    <a:cubicBezTo>
                      <a:pt x="74" y="254"/>
                      <a:pt x="37" y="419"/>
                      <a:pt x="0" y="595"/>
                    </a:cubicBezTo>
                    <a:lnTo>
                      <a:pt x="0" y="597"/>
                    </a:lnTo>
                    <a:cubicBezTo>
                      <a:pt x="307" y="565"/>
                      <a:pt x="557" y="522"/>
                      <a:pt x="758" y="475"/>
                    </a:cubicBezTo>
                    <a:cubicBezTo>
                      <a:pt x="1396" y="326"/>
                      <a:pt x="1563" y="135"/>
                      <a:pt x="1563" y="135"/>
                    </a:cubicBezTo>
                    <a:cubicBezTo>
                      <a:pt x="1555" y="131"/>
                      <a:pt x="1337" y="0"/>
                      <a:pt x="8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675;p37">
                <a:extLst>
                  <a:ext uri="{FF2B5EF4-FFF2-40B4-BE49-F238E27FC236}">
                    <a16:creationId xmlns:a16="http://schemas.microsoft.com/office/drawing/2014/main" id="{ECD965D9-AA84-2E86-2CF7-1D9207F46AE1}"/>
                  </a:ext>
                </a:extLst>
              </p:cNvPr>
              <p:cNvSpPr/>
              <p:nvPr/>
            </p:nvSpPr>
            <p:spPr>
              <a:xfrm>
                <a:off x="6380572" y="1598588"/>
                <a:ext cx="271965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2668" y="9440"/>
                      <a:pt x="2744" y="9425"/>
                      <a:pt x="2824" y="9408"/>
                    </a:cubicBezTo>
                    <a:cubicBezTo>
                      <a:pt x="2978" y="9373"/>
                      <a:pt x="3143" y="9332"/>
                      <a:pt x="3316" y="9283"/>
                    </a:cubicBezTo>
                    <a:cubicBezTo>
                      <a:pt x="3350" y="9273"/>
                      <a:pt x="3384" y="9264"/>
                      <a:pt x="3416" y="9257"/>
                    </a:cubicBezTo>
                    <a:cubicBezTo>
                      <a:pt x="3591" y="9212"/>
                      <a:pt x="3749" y="9183"/>
                      <a:pt x="3893" y="9166"/>
                    </a:cubicBezTo>
                    <a:cubicBezTo>
                      <a:pt x="4003" y="9154"/>
                      <a:pt x="4103" y="9149"/>
                      <a:pt x="4194" y="9149"/>
                    </a:cubicBezTo>
                    <a:cubicBezTo>
                      <a:pt x="4648" y="9149"/>
                      <a:pt x="4865" y="9279"/>
                      <a:pt x="4873" y="9283"/>
                    </a:cubicBezTo>
                    <a:cubicBezTo>
                      <a:pt x="4873" y="9283"/>
                      <a:pt x="5374" y="7968"/>
                      <a:pt x="5710" y="4537"/>
                    </a:cubicBezTo>
                    <a:cubicBezTo>
                      <a:pt x="5801" y="3630"/>
                      <a:pt x="5662" y="2886"/>
                      <a:pt x="5409" y="2282"/>
                    </a:cubicBezTo>
                    <a:cubicBezTo>
                      <a:pt x="5261" y="1929"/>
                      <a:pt x="5074" y="1621"/>
                      <a:pt x="4873" y="1360"/>
                    </a:cubicBezTo>
                    <a:cubicBezTo>
                      <a:pt x="4873" y="1358"/>
                      <a:pt x="4873" y="1358"/>
                      <a:pt x="4873" y="1358"/>
                    </a:cubicBezTo>
                    <a:cubicBezTo>
                      <a:pt x="4287" y="602"/>
                      <a:pt x="3570" y="206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676;p37">
                <a:extLst>
                  <a:ext uri="{FF2B5EF4-FFF2-40B4-BE49-F238E27FC236}">
                    <a16:creationId xmlns:a16="http://schemas.microsoft.com/office/drawing/2014/main" id="{2252D4F6-7898-BB0F-2449-170B4BDCC599}"/>
                  </a:ext>
                </a:extLst>
              </p:cNvPr>
              <p:cNvSpPr/>
              <p:nvPr/>
            </p:nvSpPr>
            <p:spPr>
              <a:xfrm>
                <a:off x="6448739" y="2020437"/>
                <a:ext cx="30614" cy="20113"/>
              </a:xfrm>
              <a:custGeom>
                <a:avLst/>
                <a:gdLst/>
                <a:ahLst/>
                <a:cxnLst/>
                <a:rect l="l" t="t" r="r" b="b"/>
                <a:pathLst>
                  <a:path w="653" h="429" extrusionOk="0">
                    <a:moveTo>
                      <a:pt x="570" y="1"/>
                    </a:moveTo>
                    <a:cubicBezTo>
                      <a:pt x="476" y="1"/>
                      <a:pt x="283" y="89"/>
                      <a:pt x="0" y="168"/>
                    </a:cubicBezTo>
                    <a:lnTo>
                      <a:pt x="14" y="428"/>
                    </a:lnTo>
                    <a:cubicBezTo>
                      <a:pt x="49" y="311"/>
                      <a:pt x="653" y="280"/>
                      <a:pt x="636" y="58"/>
                    </a:cubicBezTo>
                    <a:cubicBezTo>
                      <a:pt x="633" y="17"/>
                      <a:pt x="611" y="1"/>
                      <a:pt x="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677;p37">
                <a:extLst>
                  <a:ext uri="{FF2B5EF4-FFF2-40B4-BE49-F238E27FC236}">
                    <a16:creationId xmlns:a16="http://schemas.microsoft.com/office/drawing/2014/main" id="{F7D2E8EC-4F33-FC0C-AA3B-B22B0901F2BA}"/>
                  </a:ext>
                </a:extLst>
              </p:cNvPr>
              <p:cNvSpPr/>
              <p:nvPr/>
            </p:nvSpPr>
            <p:spPr>
              <a:xfrm>
                <a:off x="6721173" y="2576369"/>
                <a:ext cx="134740" cy="111112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2370" extrusionOk="0">
                    <a:moveTo>
                      <a:pt x="2856" y="0"/>
                    </a:moveTo>
                    <a:cubicBezTo>
                      <a:pt x="2851" y="0"/>
                      <a:pt x="2847" y="2"/>
                      <a:pt x="2844" y="6"/>
                    </a:cubicBezTo>
                    <a:cubicBezTo>
                      <a:pt x="2813" y="44"/>
                      <a:pt x="2696" y="190"/>
                      <a:pt x="2477" y="424"/>
                    </a:cubicBezTo>
                    <a:cubicBezTo>
                      <a:pt x="2474" y="425"/>
                      <a:pt x="2473" y="427"/>
                      <a:pt x="2471" y="430"/>
                    </a:cubicBezTo>
                    <a:cubicBezTo>
                      <a:pt x="2300" y="612"/>
                      <a:pt x="2121" y="792"/>
                      <a:pt x="1937" y="965"/>
                    </a:cubicBezTo>
                    <a:cubicBezTo>
                      <a:pt x="1520" y="1358"/>
                      <a:pt x="884" y="1897"/>
                      <a:pt x="227" y="2237"/>
                    </a:cubicBezTo>
                    <a:lnTo>
                      <a:pt x="225" y="2237"/>
                    </a:lnTo>
                    <a:cubicBezTo>
                      <a:pt x="153" y="2274"/>
                      <a:pt x="81" y="2309"/>
                      <a:pt x="11" y="2339"/>
                    </a:cubicBezTo>
                    <a:cubicBezTo>
                      <a:pt x="3" y="2342"/>
                      <a:pt x="0" y="2351"/>
                      <a:pt x="3" y="2361"/>
                    </a:cubicBezTo>
                    <a:cubicBezTo>
                      <a:pt x="6" y="2365"/>
                      <a:pt x="11" y="2370"/>
                      <a:pt x="17" y="2370"/>
                    </a:cubicBezTo>
                    <a:cubicBezTo>
                      <a:pt x="20" y="2370"/>
                      <a:pt x="22" y="2368"/>
                      <a:pt x="23" y="2368"/>
                    </a:cubicBezTo>
                    <a:cubicBezTo>
                      <a:pt x="95" y="2336"/>
                      <a:pt x="169" y="2301"/>
                      <a:pt x="242" y="2264"/>
                    </a:cubicBezTo>
                    <a:cubicBezTo>
                      <a:pt x="902" y="1923"/>
                      <a:pt x="1540" y="1382"/>
                      <a:pt x="1959" y="988"/>
                    </a:cubicBezTo>
                    <a:cubicBezTo>
                      <a:pt x="2142" y="813"/>
                      <a:pt x="2323" y="633"/>
                      <a:pt x="2494" y="451"/>
                    </a:cubicBezTo>
                    <a:cubicBezTo>
                      <a:pt x="2717" y="213"/>
                      <a:pt x="2836" y="64"/>
                      <a:pt x="2869" y="25"/>
                    </a:cubicBezTo>
                    <a:cubicBezTo>
                      <a:pt x="2873" y="18"/>
                      <a:pt x="2872" y="9"/>
                      <a:pt x="2865" y="3"/>
                    </a:cubicBezTo>
                    <a:cubicBezTo>
                      <a:pt x="2863" y="1"/>
                      <a:pt x="2859" y="0"/>
                      <a:pt x="2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678;p37">
                <a:extLst>
                  <a:ext uri="{FF2B5EF4-FFF2-40B4-BE49-F238E27FC236}">
                    <a16:creationId xmlns:a16="http://schemas.microsoft.com/office/drawing/2014/main" id="{C5CEC61E-BC29-B2FC-7856-FD0574C2131E}"/>
                  </a:ext>
                </a:extLst>
              </p:cNvPr>
              <p:cNvSpPr/>
              <p:nvPr/>
            </p:nvSpPr>
            <p:spPr>
              <a:xfrm>
                <a:off x="6686386" y="2543177"/>
                <a:ext cx="178763" cy="138069"/>
              </a:xfrm>
              <a:custGeom>
                <a:avLst/>
                <a:gdLst/>
                <a:ahLst/>
                <a:cxnLst/>
                <a:rect l="l" t="t" r="r" b="b"/>
                <a:pathLst>
                  <a:path w="3813" h="2945" extrusionOk="0">
                    <a:moveTo>
                      <a:pt x="3219" y="1132"/>
                    </a:moveTo>
                    <a:lnTo>
                      <a:pt x="3213" y="1138"/>
                    </a:lnTo>
                    <a:cubicBezTo>
                      <a:pt x="3215" y="1135"/>
                      <a:pt x="3216" y="1133"/>
                      <a:pt x="3219" y="1132"/>
                    </a:cubicBezTo>
                    <a:close/>
                    <a:moveTo>
                      <a:pt x="1253" y="0"/>
                    </a:moveTo>
                    <a:cubicBezTo>
                      <a:pt x="1253" y="0"/>
                      <a:pt x="570" y="577"/>
                      <a:pt x="1" y="1057"/>
                    </a:cubicBezTo>
                    <a:cubicBezTo>
                      <a:pt x="427" y="2122"/>
                      <a:pt x="898" y="2841"/>
                      <a:pt x="967" y="2945"/>
                    </a:cubicBezTo>
                    <a:cubicBezTo>
                      <a:pt x="967" y="2945"/>
                      <a:pt x="969" y="2945"/>
                      <a:pt x="969" y="2943"/>
                    </a:cubicBezTo>
                    <a:cubicBezTo>
                      <a:pt x="1626" y="2605"/>
                      <a:pt x="2262" y="2066"/>
                      <a:pt x="2679" y="1673"/>
                    </a:cubicBezTo>
                    <a:cubicBezTo>
                      <a:pt x="2773" y="1839"/>
                      <a:pt x="2892" y="2024"/>
                      <a:pt x="2996" y="2183"/>
                    </a:cubicBezTo>
                    <a:cubicBezTo>
                      <a:pt x="3060" y="2281"/>
                      <a:pt x="3121" y="2373"/>
                      <a:pt x="3176" y="2454"/>
                    </a:cubicBezTo>
                    <a:cubicBezTo>
                      <a:pt x="3259" y="2573"/>
                      <a:pt x="3392" y="2638"/>
                      <a:pt x="3528" y="2638"/>
                    </a:cubicBezTo>
                    <a:cubicBezTo>
                      <a:pt x="3603" y="2638"/>
                      <a:pt x="3679" y="2618"/>
                      <a:pt x="3748" y="2576"/>
                    </a:cubicBezTo>
                    <a:cubicBezTo>
                      <a:pt x="3794" y="2549"/>
                      <a:pt x="3812" y="2492"/>
                      <a:pt x="3791" y="2443"/>
                    </a:cubicBezTo>
                    <a:lnTo>
                      <a:pt x="3471" y="1714"/>
                    </a:lnTo>
                    <a:lnTo>
                      <a:pt x="3219" y="1132"/>
                    </a:lnTo>
                    <a:cubicBezTo>
                      <a:pt x="2886" y="193"/>
                      <a:pt x="1253" y="0"/>
                      <a:pt x="1253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679;p37">
                <a:extLst>
                  <a:ext uri="{FF2B5EF4-FFF2-40B4-BE49-F238E27FC236}">
                    <a16:creationId xmlns:a16="http://schemas.microsoft.com/office/drawing/2014/main" id="{6F34DB8A-A889-101A-A0D1-E4E878E8D259}"/>
                  </a:ext>
                </a:extLst>
              </p:cNvPr>
              <p:cNvSpPr/>
              <p:nvPr/>
            </p:nvSpPr>
            <p:spPr>
              <a:xfrm>
                <a:off x="6669649" y="2276931"/>
                <a:ext cx="2532" cy="4594"/>
              </a:xfrm>
              <a:custGeom>
                <a:avLst/>
                <a:gdLst/>
                <a:ahLst/>
                <a:cxnLst/>
                <a:rect l="l" t="t" r="r" b="b"/>
                <a:pathLst>
                  <a:path w="54" h="98" extrusionOk="0">
                    <a:moveTo>
                      <a:pt x="8" y="0"/>
                    </a:moveTo>
                    <a:cubicBezTo>
                      <a:pt x="7" y="0"/>
                      <a:pt x="6" y="1"/>
                      <a:pt x="5" y="1"/>
                    </a:cubicBezTo>
                    <a:cubicBezTo>
                      <a:pt x="2" y="4"/>
                      <a:pt x="0" y="9"/>
                      <a:pt x="2" y="12"/>
                    </a:cubicBezTo>
                    <a:cubicBezTo>
                      <a:pt x="14" y="39"/>
                      <a:pt x="26" y="65"/>
                      <a:pt x="38" y="90"/>
                    </a:cubicBezTo>
                    <a:lnTo>
                      <a:pt x="38" y="93"/>
                    </a:lnTo>
                    <a:cubicBezTo>
                      <a:pt x="40" y="94"/>
                      <a:pt x="43" y="97"/>
                      <a:pt x="46" y="97"/>
                    </a:cubicBezTo>
                    <a:lnTo>
                      <a:pt x="46" y="96"/>
                    </a:lnTo>
                    <a:lnTo>
                      <a:pt x="49" y="96"/>
                    </a:lnTo>
                    <a:cubicBezTo>
                      <a:pt x="52" y="94"/>
                      <a:pt x="54" y="91"/>
                      <a:pt x="54" y="88"/>
                    </a:cubicBezTo>
                    <a:cubicBezTo>
                      <a:pt x="54" y="88"/>
                      <a:pt x="54" y="87"/>
                      <a:pt x="52" y="85"/>
                    </a:cubicBezTo>
                    <a:cubicBezTo>
                      <a:pt x="46" y="71"/>
                      <a:pt x="38" y="56"/>
                      <a:pt x="32" y="41"/>
                    </a:cubicBezTo>
                    <a:lnTo>
                      <a:pt x="15" y="6"/>
                    </a:lnTo>
                    <a:cubicBezTo>
                      <a:pt x="14" y="2"/>
                      <a:pt x="11" y="0"/>
                      <a:pt x="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680;p37">
                <a:extLst>
                  <a:ext uri="{FF2B5EF4-FFF2-40B4-BE49-F238E27FC236}">
                    <a16:creationId xmlns:a16="http://schemas.microsoft.com/office/drawing/2014/main" id="{04E725D3-D225-A2D1-D65B-1D40526C8E4E}"/>
                  </a:ext>
                </a:extLst>
              </p:cNvPr>
              <p:cNvSpPr/>
              <p:nvPr/>
            </p:nvSpPr>
            <p:spPr>
              <a:xfrm>
                <a:off x="7064916" y="2168960"/>
                <a:ext cx="92827" cy="88842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895" extrusionOk="0">
                    <a:moveTo>
                      <a:pt x="20" y="0"/>
                    </a:moveTo>
                    <a:cubicBezTo>
                      <a:pt x="15" y="0"/>
                      <a:pt x="9" y="3"/>
                      <a:pt x="5" y="8"/>
                    </a:cubicBezTo>
                    <a:cubicBezTo>
                      <a:pt x="1" y="15"/>
                      <a:pt x="4" y="26"/>
                      <a:pt x="12" y="29"/>
                    </a:cubicBezTo>
                    <a:cubicBezTo>
                      <a:pt x="22" y="35"/>
                      <a:pt x="1028" y="586"/>
                      <a:pt x="1949" y="1888"/>
                    </a:cubicBezTo>
                    <a:cubicBezTo>
                      <a:pt x="1952" y="1893"/>
                      <a:pt x="1956" y="1894"/>
                      <a:pt x="1961" y="1894"/>
                    </a:cubicBezTo>
                    <a:cubicBezTo>
                      <a:pt x="1964" y="1894"/>
                      <a:pt x="1967" y="1894"/>
                      <a:pt x="1970" y="1891"/>
                    </a:cubicBezTo>
                    <a:cubicBezTo>
                      <a:pt x="1978" y="1887"/>
                      <a:pt x="1979" y="1877"/>
                      <a:pt x="1973" y="1870"/>
                    </a:cubicBezTo>
                    <a:cubicBezTo>
                      <a:pt x="1048" y="561"/>
                      <a:pt x="36" y="8"/>
                      <a:pt x="27" y="2"/>
                    </a:cubicBezTo>
                    <a:cubicBezTo>
                      <a:pt x="25" y="1"/>
                      <a:pt x="23" y="0"/>
                      <a:pt x="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681;p37">
                <a:extLst>
                  <a:ext uri="{FF2B5EF4-FFF2-40B4-BE49-F238E27FC236}">
                    <a16:creationId xmlns:a16="http://schemas.microsoft.com/office/drawing/2014/main" id="{F3936287-E5A3-0B2A-37E0-FEF5559CE8A5}"/>
                  </a:ext>
                </a:extLst>
              </p:cNvPr>
              <p:cNvSpPr/>
              <p:nvPr/>
            </p:nvSpPr>
            <p:spPr>
              <a:xfrm>
                <a:off x="7046069" y="2097558"/>
                <a:ext cx="57853" cy="82513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760" extrusionOk="0">
                    <a:moveTo>
                      <a:pt x="18" y="0"/>
                    </a:moveTo>
                    <a:cubicBezTo>
                      <a:pt x="14" y="0"/>
                      <a:pt x="10" y="2"/>
                      <a:pt x="7" y="5"/>
                    </a:cubicBezTo>
                    <a:cubicBezTo>
                      <a:pt x="1" y="11"/>
                      <a:pt x="1" y="20"/>
                      <a:pt x="7" y="26"/>
                    </a:cubicBezTo>
                    <a:cubicBezTo>
                      <a:pt x="625" y="627"/>
                      <a:pt x="1196" y="1740"/>
                      <a:pt x="1201" y="1751"/>
                    </a:cubicBezTo>
                    <a:cubicBezTo>
                      <a:pt x="1204" y="1757"/>
                      <a:pt x="1210" y="1760"/>
                      <a:pt x="1215" y="1760"/>
                    </a:cubicBezTo>
                    <a:cubicBezTo>
                      <a:pt x="1218" y="1760"/>
                      <a:pt x="1221" y="1758"/>
                      <a:pt x="1222" y="1757"/>
                    </a:cubicBezTo>
                    <a:cubicBezTo>
                      <a:pt x="1230" y="1754"/>
                      <a:pt x="1233" y="1745"/>
                      <a:pt x="1228" y="1737"/>
                    </a:cubicBezTo>
                    <a:cubicBezTo>
                      <a:pt x="1224" y="1725"/>
                      <a:pt x="651" y="609"/>
                      <a:pt x="28" y="3"/>
                    </a:cubicBezTo>
                    <a:cubicBezTo>
                      <a:pt x="25" y="1"/>
                      <a:pt x="22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682;p37">
                <a:extLst>
                  <a:ext uri="{FF2B5EF4-FFF2-40B4-BE49-F238E27FC236}">
                    <a16:creationId xmlns:a16="http://schemas.microsoft.com/office/drawing/2014/main" id="{26C236F1-DD44-188E-E766-E8550F6963C4}"/>
                  </a:ext>
                </a:extLst>
              </p:cNvPr>
              <p:cNvSpPr/>
              <p:nvPr/>
            </p:nvSpPr>
            <p:spPr>
              <a:xfrm>
                <a:off x="6571290" y="1705527"/>
                <a:ext cx="266480" cy="750073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15999" extrusionOk="0">
                    <a:moveTo>
                      <a:pt x="1341" y="1"/>
                    </a:moveTo>
                    <a:lnTo>
                      <a:pt x="1341" y="1"/>
                    </a:lnTo>
                    <a:cubicBezTo>
                      <a:pt x="1594" y="606"/>
                      <a:pt x="1733" y="1351"/>
                      <a:pt x="1642" y="2258"/>
                    </a:cubicBezTo>
                    <a:cubicBezTo>
                      <a:pt x="1306" y="5687"/>
                      <a:pt x="805" y="7003"/>
                      <a:pt x="805" y="7003"/>
                    </a:cubicBezTo>
                    <a:cubicBezTo>
                      <a:pt x="805" y="7003"/>
                      <a:pt x="638" y="7194"/>
                      <a:pt x="0" y="7343"/>
                    </a:cubicBezTo>
                    <a:cubicBezTo>
                      <a:pt x="17" y="7384"/>
                      <a:pt x="33" y="7424"/>
                      <a:pt x="49" y="7465"/>
                    </a:cubicBezTo>
                    <a:cubicBezTo>
                      <a:pt x="155" y="7732"/>
                      <a:pt x="265" y="8005"/>
                      <a:pt x="378" y="8278"/>
                    </a:cubicBezTo>
                    <a:cubicBezTo>
                      <a:pt x="387" y="8300"/>
                      <a:pt x="396" y="8323"/>
                      <a:pt x="406" y="8345"/>
                    </a:cubicBezTo>
                    <a:cubicBezTo>
                      <a:pt x="481" y="8527"/>
                      <a:pt x="557" y="8708"/>
                      <a:pt x="633" y="8890"/>
                    </a:cubicBezTo>
                    <a:cubicBezTo>
                      <a:pt x="670" y="8974"/>
                      <a:pt x="705" y="9058"/>
                      <a:pt x="742" y="9142"/>
                    </a:cubicBezTo>
                    <a:cubicBezTo>
                      <a:pt x="802" y="9283"/>
                      <a:pt x="861" y="9422"/>
                      <a:pt x="921" y="9559"/>
                    </a:cubicBezTo>
                    <a:cubicBezTo>
                      <a:pt x="932" y="9584"/>
                      <a:pt x="942" y="9608"/>
                      <a:pt x="953" y="9631"/>
                    </a:cubicBezTo>
                    <a:cubicBezTo>
                      <a:pt x="1127" y="10035"/>
                      <a:pt x="1302" y="10428"/>
                      <a:pt x="1467" y="10796"/>
                    </a:cubicBezTo>
                    <a:cubicBezTo>
                      <a:pt x="1479" y="10821"/>
                      <a:pt x="1490" y="10845"/>
                      <a:pt x="1500" y="10871"/>
                    </a:cubicBezTo>
                    <a:cubicBezTo>
                      <a:pt x="1516" y="10903"/>
                      <a:pt x="1531" y="10935"/>
                      <a:pt x="1545" y="10967"/>
                    </a:cubicBezTo>
                    <a:cubicBezTo>
                      <a:pt x="1558" y="10997"/>
                      <a:pt x="1571" y="11027"/>
                      <a:pt x="1584" y="11056"/>
                    </a:cubicBezTo>
                    <a:cubicBezTo>
                      <a:pt x="1591" y="11068"/>
                      <a:pt x="1595" y="11081"/>
                      <a:pt x="1601" y="11093"/>
                    </a:cubicBezTo>
                    <a:cubicBezTo>
                      <a:pt x="1609" y="11110"/>
                      <a:pt x="1616" y="11126"/>
                      <a:pt x="1624" y="11145"/>
                    </a:cubicBezTo>
                    <a:cubicBezTo>
                      <a:pt x="1649" y="11198"/>
                      <a:pt x="1673" y="11253"/>
                      <a:pt x="1698" y="11307"/>
                    </a:cubicBezTo>
                    <a:cubicBezTo>
                      <a:pt x="1707" y="11325"/>
                      <a:pt x="1714" y="11344"/>
                      <a:pt x="1724" y="11362"/>
                    </a:cubicBezTo>
                    <a:cubicBezTo>
                      <a:pt x="1831" y="11599"/>
                      <a:pt x="1933" y="11821"/>
                      <a:pt x="2026" y="12024"/>
                    </a:cubicBezTo>
                    <a:cubicBezTo>
                      <a:pt x="2035" y="12044"/>
                      <a:pt x="2045" y="12064"/>
                      <a:pt x="2054" y="12082"/>
                    </a:cubicBezTo>
                    <a:cubicBezTo>
                      <a:pt x="2072" y="12122"/>
                      <a:pt x="2089" y="12160"/>
                      <a:pt x="2107" y="12197"/>
                    </a:cubicBezTo>
                    <a:cubicBezTo>
                      <a:pt x="2119" y="12224"/>
                      <a:pt x="2132" y="12250"/>
                      <a:pt x="2144" y="12276"/>
                    </a:cubicBezTo>
                    <a:cubicBezTo>
                      <a:pt x="2173" y="12340"/>
                      <a:pt x="2202" y="12403"/>
                      <a:pt x="2230" y="12461"/>
                    </a:cubicBezTo>
                    <a:cubicBezTo>
                      <a:pt x="2236" y="12475"/>
                      <a:pt x="2243" y="12490"/>
                      <a:pt x="2249" y="12504"/>
                    </a:cubicBezTo>
                    <a:cubicBezTo>
                      <a:pt x="2265" y="12539"/>
                      <a:pt x="2282" y="12573"/>
                      <a:pt x="2297" y="12605"/>
                    </a:cubicBezTo>
                    <a:cubicBezTo>
                      <a:pt x="2301" y="12616"/>
                      <a:pt x="2306" y="12626"/>
                      <a:pt x="2311" y="12637"/>
                    </a:cubicBezTo>
                    <a:cubicBezTo>
                      <a:pt x="2320" y="12657"/>
                      <a:pt x="2329" y="12675"/>
                      <a:pt x="2338" y="12694"/>
                    </a:cubicBezTo>
                    <a:cubicBezTo>
                      <a:pt x="2341" y="12701"/>
                      <a:pt x="2344" y="12707"/>
                      <a:pt x="2347" y="12715"/>
                    </a:cubicBezTo>
                    <a:cubicBezTo>
                      <a:pt x="2382" y="12787"/>
                      <a:pt x="2413" y="12854"/>
                      <a:pt x="2441" y="12912"/>
                    </a:cubicBezTo>
                    <a:cubicBezTo>
                      <a:pt x="2445" y="12921"/>
                      <a:pt x="2448" y="12927"/>
                      <a:pt x="2451" y="12935"/>
                    </a:cubicBezTo>
                    <a:cubicBezTo>
                      <a:pt x="2485" y="13007"/>
                      <a:pt x="2514" y="13067"/>
                      <a:pt x="2537" y="13116"/>
                    </a:cubicBezTo>
                    <a:cubicBezTo>
                      <a:pt x="2538" y="13119"/>
                      <a:pt x="2540" y="13122"/>
                      <a:pt x="2541" y="13125"/>
                    </a:cubicBezTo>
                    <a:cubicBezTo>
                      <a:pt x="2549" y="13141"/>
                      <a:pt x="2557" y="13157"/>
                      <a:pt x="2563" y="13171"/>
                    </a:cubicBezTo>
                    <a:cubicBezTo>
                      <a:pt x="2566" y="13175"/>
                      <a:pt x="2567" y="13180"/>
                      <a:pt x="2569" y="13184"/>
                    </a:cubicBezTo>
                    <a:cubicBezTo>
                      <a:pt x="2571" y="13186"/>
                      <a:pt x="2572" y="13189"/>
                      <a:pt x="2572" y="13190"/>
                    </a:cubicBezTo>
                    <a:cubicBezTo>
                      <a:pt x="2574" y="13192"/>
                      <a:pt x="2575" y="13195"/>
                      <a:pt x="2575" y="13197"/>
                    </a:cubicBezTo>
                    <a:cubicBezTo>
                      <a:pt x="2592" y="13230"/>
                      <a:pt x="2601" y="13249"/>
                      <a:pt x="2601" y="13249"/>
                    </a:cubicBezTo>
                    <a:cubicBezTo>
                      <a:pt x="2601" y="13249"/>
                      <a:pt x="2278" y="13855"/>
                      <a:pt x="2346" y="14768"/>
                    </a:cubicBezTo>
                    <a:cubicBezTo>
                      <a:pt x="2413" y="15679"/>
                      <a:pt x="2992" y="15900"/>
                      <a:pt x="2992" y="15900"/>
                    </a:cubicBezTo>
                    <a:cubicBezTo>
                      <a:pt x="2992" y="15900"/>
                      <a:pt x="4561" y="15999"/>
                      <a:pt x="5116" y="15999"/>
                    </a:cubicBezTo>
                    <a:cubicBezTo>
                      <a:pt x="5208" y="15999"/>
                      <a:pt x="5272" y="15996"/>
                      <a:pt x="5296" y="15990"/>
                    </a:cubicBezTo>
                    <a:cubicBezTo>
                      <a:pt x="5364" y="15971"/>
                      <a:pt x="5520" y="15837"/>
                      <a:pt x="5683" y="15679"/>
                    </a:cubicBezTo>
                    <a:cubicBezTo>
                      <a:pt x="3359" y="12444"/>
                      <a:pt x="2948" y="7693"/>
                      <a:pt x="3118" y="5422"/>
                    </a:cubicBezTo>
                    <a:cubicBezTo>
                      <a:pt x="3243" y="3745"/>
                      <a:pt x="2063" y="1314"/>
                      <a:pt x="1341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683;p37">
                <a:extLst>
                  <a:ext uri="{FF2B5EF4-FFF2-40B4-BE49-F238E27FC236}">
                    <a16:creationId xmlns:a16="http://schemas.microsoft.com/office/drawing/2014/main" id="{AFF7541D-763D-F9D1-30B7-18AE72EDD74E}"/>
                  </a:ext>
                </a:extLst>
              </p:cNvPr>
              <p:cNvSpPr/>
              <p:nvPr/>
            </p:nvSpPr>
            <p:spPr>
              <a:xfrm>
                <a:off x="6714422" y="2336612"/>
                <a:ext cx="469481" cy="158697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3385" extrusionOk="0">
                    <a:moveTo>
                      <a:pt x="9617" y="0"/>
                    </a:moveTo>
                    <a:cubicBezTo>
                      <a:pt x="9610" y="84"/>
                      <a:pt x="9604" y="138"/>
                      <a:pt x="9604" y="138"/>
                    </a:cubicBezTo>
                    <a:cubicBezTo>
                      <a:pt x="9604" y="138"/>
                      <a:pt x="9487" y="589"/>
                      <a:pt x="8095" y="742"/>
                    </a:cubicBezTo>
                    <a:cubicBezTo>
                      <a:pt x="7960" y="757"/>
                      <a:pt x="7812" y="769"/>
                      <a:pt x="7651" y="778"/>
                    </a:cubicBezTo>
                    <a:cubicBezTo>
                      <a:pt x="7474" y="787"/>
                      <a:pt x="7280" y="792"/>
                      <a:pt x="7069" y="792"/>
                    </a:cubicBezTo>
                    <a:cubicBezTo>
                      <a:pt x="6884" y="792"/>
                      <a:pt x="6685" y="788"/>
                      <a:pt x="6472" y="780"/>
                    </a:cubicBezTo>
                    <a:cubicBezTo>
                      <a:pt x="5884" y="1252"/>
                      <a:pt x="5110" y="1587"/>
                      <a:pt x="4921" y="1631"/>
                    </a:cubicBezTo>
                    <a:cubicBezTo>
                      <a:pt x="4733" y="1676"/>
                      <a:pt x="3159" y="1676"/>
                      <a:pt x="3159" y="1676"/>
                    </a:cubicBezTo>
                    <a:cubicBezTo>
                      <a:pt x="3159" y="1676"/>
                      <a:pt x="3090" y="1751"/>
                      <a:pt x="2991" y="1855"/>
                    </a:cubicBezTo>
                    <a:cubicBezTo>
                      <a:pt x="2896" y="1954"/>
                      <a:pt x="2774" y="2081"/>
                      <a:pt x="2653" y="2197"/>
                    </a:cubicBezTo>
                    <a:cubicBezTo>
                      <a:pt x="2646" y="2205"/>
                      <a:pt x="2638" y="2212"/>
                      <a:pt x="2630" y="2218"/>
                    </a:cubicBezTo>
                    <a:cubicBezTo>
                      <a:pt x="2467" y="2376"/>
                      <a:pt x="2312" y="2510"/>
                      <a:pt x="2243" y="2529"/>
                    </a:cubicBezTo>
                    <a:cubicBezTo>
                      <a:pt x="2219" y="2535"/>
                      <a:pt x="2154" y="2538"/>
                      <a:pt x="2063" y="2538"/>
                    </a:cubicBezTo>
                    <a:cubicBezTo>
                      <a:pt x="1573" y="2538"/>
                      <a:pt x="297" y="2461"/>
                      <a:pt x="1" y="2443"/>
                    </a:cubicBezTo>
                    <a:lnTo>
                      <a:pt x="1" y="2443"/>
                    </a:lnTo>
                    <a:cubicBezTo>
                      <a:pt x="1" y="2443"/>
                      <a:pt x="11" y="2724"/>
                      <a:pt x="2" y="3299"/>
                    </a:cubicBezTo>
                    <a:cubicBezTo>
                      <a:pt x="2" y="3346"/>
                      <a:pt x="39" y="3385"/>
                      <a:pt x="87" y="3385"/>
                    </a:cubicBezTo>
                    <a:cubicBezTo>
                      <a:pt x="87" y="3385"/>
                      <a:pt x="88" y="3385"/>
                      <a:pt x="89" y="3385"/>
                    </a:cubicBezTo>
                    <a:cubicBezTo>
                      <a:pt x="976" y="3373"/>
                      <a:pt x="1933" y="3241"/>
                      <a:pt x="2893" y="3039"/>
                    </a:cubicBezTo>
                    <a:cubicBezTo>
                      <a:pt x="3022" y="3013"/>
                      <a:pt x="3150" y="2984"/>
                      <a:pt x="3277" y="2955"/>
                    </a:cubicBezTo>
                    <a:cubicBezTo>
                      <a:pt x="3994" y="2792"/>
                      <a:pt x="4708" y="2591"/>
                      <a:pt x="5387" y="2376"/>
                    </a:cubicBezTo>
                    <a:cubicBezTo>
                      <a:pt x="5844" y="2231"/>
                      <a:pt x="6287" y="2078"/>
                      <a:pt x="6706" y="1925"/>
                    </a:cubicBezTo>
                    <a:cubicBezTo>
                      <a:pt x="7168" y="1755"/>
                      <a:pt x="7601" y="1585"/>
                      <a:pt x="7994" y="1422"/>
                    </a:cubicBezTo>
                    <a:cubicBezTo>
                      <a:pt x="8117" y="1371"/>
                      <a:pt x="8237" y="1321"/>
                      <a:pt x="8351" y="1271"/>
                    </a:cubicBezTo>
                    <a:cubicBezTo>
                      <a:pt x="9159" y="922"/>
                      <a:pt x="9746" y="621"/>
                      <a:pt x="9984" y="459"/>
                    </a:cubicBezTo>
                    <a:cubicBezTo>
                      <a:pt x="9989" y="456"/>
                      <a:pt x="9993" y="451"/>
                      <a:pt x="9996" y="446"/>
                    </a:cubicBezTo>
                    <a:cubicBezTo>
                      <a:pt x="10013" y="425"/>
                      <a:pt x="10013" y="391"/>
                      <a:pt x="9992" y="370"/>
                    </a:cubicBezTo>
                    <a:cubicBezTo>
                      <a:pt x="9824" y="208"/>
                      <a:pt x="9617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684;p37">
                <a:extLst>
                  <a:ext uri="{FF2B5EF4-FFF2-40B4-BE49-F238E27FC236}">
                    <a16:creationId xmlns:a16="http://schemas.microsoft.com/office/drawing/2014/main" id="{186D411F-2222-B010-4A35-85C69EEBB12F}"/>
                  </a:ext>
                </a:extLst>
              </p:cNvPr>
              <p:cNvSpPr/>
              <p:nvPr/>
            </p:nvSpPr>
            <p:spPr>
              <a:xfrm>
                <a:off x="7221784" y="2376181"/>
                <a:ext cx="27567" cy="81951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48" extrusionOk="0">
                    <a:moveTo>
                      <a:pt x="18" y="1"/>
                    </a:moveTo>
                    <a:cubicBezTo>
                      <a:pt x="16" y="1"/>
                      <a:pt x="13" y="2"/>
                      <a:pt x="11" y="3"/>
                    </a:cubicBezTo>
                    <a:cubicBezTo>
                      <a:pt x="3" y="6"/>
                      <a:pt x="0" y="15"/>
                      <a:pt x="5" y="23"/>
                    </a:cubicBezTo>
                    <a:cubicBezTo>
                      <a:pt x="8" y="31"/>
                      <a:pt x="378" y="754"/>
                      <a:pt x="555" y="1734"/>
                    </a:cubicBezTo>
                    <a:cubicBezTo>
                      <a:pt x="557" y="1741"/>
                      <a:pt x="563" y="1747"/>
                      <a:pt x="570" y="1747"/>
                    </a:cubicBezTo>
                    <a:cubicBezTo>
                      <a:pt x="570" y="1747"/>
                      <a:pt x="573" y="1747"/>
                      <a:pt x="573" y="1746"/>
                    </a:cubicBezTo>
                    <a:cubicBezTo>
                      <a:pt x="583" y="1744"/>
                      <a:pt x="587" y="1737"/>
                      <a:pt x="586" y="1729"/>
                    </a:cubicBezTo>
                    <a:cubicBezTo>
                      <a:pt x="408" y="743"/>
                      <a:pt x="35" y="17"/>
                      <a:pt x="32" y="9"/>
                    </a:cubicBezTo>
                    <a:cubicBezTo>
                      <a:pt x="29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685;p37">
                <a:extLst>
                  <a:ext uri="{FF2B5EF4-FFF2-40B4-BE49-F238E27FC236}">
                    <a16:creationId xmlns:a16="http://schemas.microsoft.com/office/drawing/2014/main" id="{1182DA76-2EC6-D683-6CA8-A8B066561B43}"/>
                  </a:ext>
                </a:extLst>
              </p:cNvPr>
              <p:cNvSpPr/>
              <p:nvPr/>
            </p:nvSpPr>
            <p:spPr>
              <a:xfrm>
                <a:off x="7127504" y="2462070"/>
                <a:ext cx="95312" cy="183498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914" extrusionOk="0">
                    <a:moveTo>
                      <a:pt x="2014" y="0"/>
                    </a:moveTo>
                    <a:cubicBezTo>
                      <a:pt x="2009" y="0"/>
                      <a:pt x="2004" y="2"/>
                      <a:pt x="2000" y="7"/>
                    </a:cubicBezTo>
                    <a:cubicBezTo>
                      <a:pt x="1987" y="32"/>
                      <a:pt x="507" y="2411"/>
                      <a:pt x="186" y="3620"/>
                    </a:cubicBezTo>
                    <a:cubicBezTo>
                      <a:pt x="131" y="3828"/>
                      <a:pt x="101" y="3872"/>
                      <a:pt x="92" y="3881"/>
                    </a:cubicBezTo>
                    <a:cubicBezTo>
                      <a:pt x="74" y="3855"/>
                      <a:pt x="46" y="3684"/>
                      <a:pt x="118" y="2718"/>
                    </a:cubicBezTo>
                    <a:cubicBezTo>
                      <a:pt x="160" y="2161"/>
                      <a:pt x="215" y="1611"/>
                      <a:pt x="216" y="1605"/>
                    </a:cubicBezTo>
                    <a:cubicBezTo>
                      <a:pt x="216" y="1597"/>
                      <a:pt x="210" y="1590"/>
                      <a:pt x="202" y="1588"/>
                    </a:cubicBezTo>
                    <a:cubicBezTo>
                      <a:pt x="193" y="1588"/>
                      <a:pt x="186" y="1594"/>
                      <a:pt x="186" y="1602"/>
                    </a:cubicBezTo>
                    <a:cubicBezTo>
                      <a:pt x="184" y="1608"/>
                      <a:pt x="127" y="2177"/>
                      <a:pt x="86" y="2742"/>
                    </a:cubicBezTo>
                    <a:cubicBezTo>
                      <a:pt x="1" y="3898"/>
                      <a:pt x="59" y="3909"/>
                      <a:pt x="86" y="3913"/>
                    </a:cubicBezTo>
                    <a:lnTo>
                      <a:pt x="92" y="3913"/>
                    </a:lnTo>
                    <a:cubicBezTo>
                      <a:pt x="117" y="3913"/>
                      <a:pt x="149" y="3880"/>
                      <a:pt x="216" y="3628"/>
                    </a:cubicBezTo>
                    <a:cubicBezTo>
                      <a:pt x="536" y="2423"/>
                      <a:pt x="2013" y="48"/>
                      <a:pt x="2028" y="24"/>
                    </a:cubicBezTo>
                    <a:cubicBezTo>
                      <a:pt x="2032" y="16"/>
                      <a:pt x="2029" y="7"/>
                      <a:pt x="2023" y="3"/>
                    </a:cubicBezTo>
                    <a:cubicBezTo>
                      <a:pt x="2020" y="1"/>
                      <a:pt x="2017" y="0"/>
                      <a:pt x="20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686;p37">
                <a:extLst>
                  <a:ext uri="{FF2B5EF4-FFF2-40B4-BE49-F238E27FC236}">
                    <a16:creationId xmlns:a16="http://schemas.microsoft.com/office/drawing/2014/main" id="{52BEF648-E006-5A29-ADA7-5E0CC437EC83}"/>
                  </a:ext>
                </a:extLst>
              </p:cNvPr>
              <p:cNvSpPr/>
              <p:nvPr/>
            </p:nvSpPr>
            <p:spPr>
              <a:xfrm>
                <a:off x="6876260" y="2561508"/>
                <a:ext cx="194656" cy="126911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707" extrusionOk="0">
                    <a:moveTo>
                      <a:pt x="18" y="1"/>
                    </a:moveTo>
                    <a:cubicBezTo>
                      <a:pt x="12" y="1"/>
                      <a:pt x="6" y="4"/>
                      <a:pt x="4" y="10"/>
                    </a:cubicBezTo>
                    <a:cubicBezTo>
                      <a:pt x="1" y="17"/>
                      <a:pt x="4" y="27"/>
                      <a:pt x="12" y="31"/>
                    </a:cubicBezTo>
                    <a:cubicBezTo>
                      <a:pt x="47" y="48"/>
                      <a:pt x="3562" y="1713"/>
                      <a:pt x="4120" y="2698"/>
                    </a:cubicBezTo>
                    <a:cubicBezTo>
                      <a:pt x="4123" y="2702"/>
                      <a:pt x="4129" y="2705"/>
                      <a:pt x="4133" y="2705"/>
                    </a:cubicBezTo>
                    <a:lnTo>
                      <a:pt x="4133" y="2707"/>
                    </a:lnTo>
                    <a:cubicBezTo>
                      <a:pt x="4136" y="2707"/>
                      <a:pt x="4140" y="2705"/>
                      <a:pt x="4141" y="2704"/>
                    </a:cubicBezTo>
                    <a:cubicBezTo>
                      <a:pt x="4149" y="2699"/>
                      <a:pt x="4152" y="2690"/>
                      <a:pt x="4147" y="2682"/>
                    </a:cubicBezTo>
                    <a:cubicBezTo>
                      <a:pt x="3910" y="2265"/>
                      <a:pt x="3144" y="1687"/>
                      <a:pt x="1871" y="965"/>
                    </a:cubicBezTo>
                    <a:cubicBezTo>
                      <a:pt x="923" y="427"/>
                      <a:pt x="33" y="7"/>
                      <a:pt x="25" y="2"/>
                    </a:cubicBezTo>
                    <a:cubicBezTo>
                      <a:pt x="23" y="1"/>
                      <a:pt x="21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687;p37">
                <a:extLst>
                  <a:ext uri="{FF2B5EF4-FFF2-40B4-BE49-F238E27FC236}">
                    <a16:creationId xmlns:a16="http://schemas.microsoft.com/office/drawing/2014/main" id="{C80B7C8E-136F-5112-3BD1-E68B1DE6F12B}"/>
                  </a:ext>
                </a:extLst>
              </p:cNvPr>
              <p:cNvSpPr/>
              <p:nvPr/>
            </p:nvSpPr>
            <p:spPr>
              <a:xfrm>
                <a:off x="7028816" y="2357522"/>
                <a:ext cx="691376" cy="1249372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26649" extrusionOk="0">
                    <a:moveTo>
                      <a:pt x="3290" y="0"/>
                    </a:moveTo>
                    <a:cubicBezTo>
                      <a:pt x="3287" y="5"/>
                      <a:pt x="3283" y="10"/>
                      <a:pt x="3278" y="13"/>
                    </a:cubicBezTo>
                    <a:cubicBezTo>
                      <a:pt x="2899" y="271"/>
                      <a:pt x="1632" y="881"/>
                      <a:pt x="0" y="1479"/>
                    </a:cubicBezTo>
                    <a:cubicBezTo>
                      <a:pt x="31" y="1531"/>
                      <a:pt x="68" y="1600"/>
                      <a:pt x="112" y="1682"/>
                    </a:cubicBezTo>
                    <a:cubicBezTo>
                      <a:pt x="480" y="2379"/>
                      <a:pt x="1280" y="4073"/>
                      <a:pt x="1606" y="5694"/>
                    </a:cubicBezTo>
                    <a:cubicBezTo>
                      <a:pt x="1655" y="5940"/>
                      <a:pt x="1662" y="6192"/>
                      <a:pt x="1621" y="6442"/>
                    </a:cubicBezTo>
                    <a:cubicBezTo>
                      <a:pt x="1610" y="6513"/>
                      <a:pt x="1596" y="6588"/>
                      <a:pt x="1584" y="6668"/>
                    </a:cubicBezTo>
                    <a:cubicBezTo>
                      <a:pt x="1436" y="7519"/>
                      <a:pt x="1193" y="8689"/>
                      <a:pt x="1193" y="8689"/>
                    </a:cubicBezTo>
                    <a:cubicBezTo>
                      <a:pt x="1193" y="8689"/>
                      <a:pt x="1251" y="9108"/>
                      <a:pt x="1352" y="9817"/>
                    </a:cubicBezTo>
                    <a:cubicBezTo>
                      <a:pt x="2275" y="10750"/>
                      <a:pt x="3734" y="12129"/>
                      <a:pt x="4119" y="12481"/>
                    </a:cubicBezTo>
                    <a:cubicBezTo>
                      <a:pt x="4408" y="13028"/>
                      <a:pt x="5957" y="14872"/>
                      <a:pt x="7773" y="16219"/>
                    </a:cubicBezTo>
                    <a:cubicBezTo>
                      <a:pt x="6897" y="17908"/>
                      <a:pt x="3064" y="21658"/>
                      <a:pt x="3064" y="21658"/>
                    </a:cubicBezTo>
                    <a:cubicBezTo>
                      <a:pt x="3108" y="21952"/>
                      <a:pt x="3151" y="22236"/>
                      <a:pt x="3193" y="22511"/>
                    </a:cubicBezTo>
                    <a:cubicBezTo>
                      <a:pt x="3396" y="23846"/>
                      <a:pt x="3567" y="24930"/>
                      <a:pt x="3677" y="25540"/>
                    </a:cubicBezTo>
                    <a:cubicBezTo>
                      <a:pt x="3745" y="25910"/>
                      <a:pt x="3806" y="26282"/>
                      <a:pt x="3861" y="26649"/>
                    </a:cubicBezTo>
                    <a:cubicBezTo>
                      <a:pt x="4969" y="26092"/>
                      <a:pt x="5481" y="25268"/>
                      <a:pt x="5481" y="25268"/>
                    </a:cubicBezTo>
                    <a:cubicBezTo>
                      <a:pt x="5481" y="25268"/>
                      <a:pt x="8689" y="23187"/>
                      <a:pt x="9623" y="22531"/>
                    </a:cubicBezTo>
                    <a:cubicBezTo>
                      <a:pt x="10556" y="21874"/>
                      <a:pt x="10629" y="21868"/>
                      <a:pt x="10646" y="21039"/>
                    </a:cubicBezTo>
                    <a:cubicBezTo>
                      <a:pt x="13268" y="19281"/>
                      <a:pt x="14746" y="16764"/>
                      <a:pt x="13968" y="14939"/>
                    </a:cubicBezTo>
                    <a:cubicBezTo>
                      <a:pt x="11604" y="9403"/>
                      <a:pt x="4558" y="1522"/>
                      <a:pt x="4558" y="1522"/>
                    </a:cubicBezTo>
                    <a:cubicBezTo>
                      <a:pt x="4558" y="1522"/>
                      <a:pt x="4269" y="577"/>
                      <a:pt x="4119" y="393"/>
                    </a:cubicBezTo>
                    <a:cubicBezTo>
                      <a:pt x="4030" y="283"/>
                      <a:pt x="3715" y="153"/>
                      <a:pt x="3478" y="66"/>
                    </a:cubicBezTo>
                    <a:cubicBezTo>
                      <a:pt x="3405" y="40"/>
                      <a:pt x="3339" y="17"/>
                      <a:pt x="3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688;p37">
                <a:extLst>
                  <a:ext uri="{FF2B5EF4-FFF2-40B4-BE49-F238E27FC236}">
                    <a16:creationId xmlns:a16="http://schemas.microsoft.com/office/drawing/2014/main" id="{11CD1290-5043-D01D-A416-33BD642769B6}"/>
                  </a:ext>
                </a:extLst>
              </p:cNvPr>
              <p:cNvSpPr/>
              <p:nvPr/>
            </p:nvSpPr>
            <p:spPr>
              <a:xfrm>
                <a:off x="7084700" y="2670088"/>
                <a:ext cx="391797" cy="742853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15845" extrusionOk="0">
                    <a:moveTo>
                      <a:pt x="391" y="1"/>
                    </a:moveTo>
                    <a:cubicBezTo>
                      <a:pt x="244" y="852"/>
                      <a:pt x="1" y="2022"/>
                      <a:pt x="1" y="2022"/>
                    </a:cubicBezTo>
                    <a:cubicBezTo>
                      <a:pt x="1" y="2022"/>
                      <a:pt x="59" y="2441"/>
                      <a:pt x="160" y="3150"/>
                    </a:cubicBezTo>
                    <a:cubicBezTo>
                      <a:pt x="1083" y="4083"/>
                      <a:pt x="2542" y="5462"/>
                      <a:pt x="2927" y="5814"/>
                    </a:cubicBezTo>
                    <a:cubicBezTo>
                      <a:pt x="3216" y="6361"/>
                      <a:pt x="4763" y="8205"/>
                      <a:pt x="6581" y="9552"/>
                    </a:cubicBezTo>
                    <a:cubicBezTo>
                      <a:pt x="5705" y="11241"/>
                      <a:pt x="1872" y="14991"/>
                      <a:pt x="1872" y="14991"/>
                    </a:cubicBezTo>
                    <a:cubicBezTo>
                      <a:pt x="1915" y="15285"/>
                      <a:pt x="1959" y="15569"/>
                      <a:pt x="2001" y="15844"/>
                    </a:cubicBezTo>
                    <a:cubicBezTo>
                      <a:pt x="3143" y="15001"/>
                      <a:pt x="6697" y="12305"/>
                      <a:pt x="8356" y="10232"/>
                    </a:cubicBezTo>
                    <a:cubicBezTo>
                      <a:pt x="5069" y="7509"/>
                      <a:pt x="391" y="1"/>
                      <a:pt x="391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689;p37">
                <a:extLst>
                  <a:ext uri="{FF2B5EF4-FFF2-40B4-BE49-F238E27FC236}">
                    <a16:creationId xmlns:a16="http://schemas.microsoft.com/office/drawing/2014/main" id="{7066032A-409D-6F52-FF3F-63E3379CC577}"/>
                  </a:ext>
                </a:extLst>
              </p:cNvPr>
              <p:cNvSpPr/>
              <p:nvPr/>
            </p:nvSpPr>
            <p:spPr>
              <a:xfrm>
                <a:off x="7033551" y="2436331"/>
                <a:ext cx="73934" cy="382186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8152" extrusionOk="0">
                    <a:moveTo>
                      <a:pt x="17" y="0"/>
                    </a:moveTo>
                    <a:cubicBezTo>
                      <a:pt x="15" y="0"/>
                      <a:pt x="13" y="0"/>
                      <a:pt x="11" y="1"/>
                    </a:cubicBezTo>
                    <a:cubicBezTo>
                      <a:pt x="3" y="6"/>
                      <a:pt x="0" y="15"/>
                      <a:pt x="3" y="23"/>
                    </a:cubicBezTo>
                    <a:cubicBezTo>
                      <a:pt x="188" y="374"/>
                      <a:pt x="1127" y="2213"/>
                      <a:pt x="1489" y="4016"/>
                    </a:cubicBezTo>
                    <a:cubicBezTo>
                      <a:pt x="1540" y="4264"/>
                      <a:pt x="1544" y="4513"/>
                      <a:pt x="1505" y="4758"/>
                    </a:cubicBezTo>
                    <a:cubicBezTo>
                      <a:pt x="1369" y="5601"/>
                      <a:pt x="1078" y="6991"/>
                      <a:pt x="1077" y="7006"/>
                    </a:cubicBezTo>
                    <a:cubicBezTo>
                      <a:pt x="1075" y="7008"/>
                      <a:pt x="1075" y="7010"/>
                      <a:pt x="1077" y="7011"/>
                    </a:cubicBezTo>
                    <a:cubicBezTo>
                      <a:pt x="1077" y="7011"/>
                      <a:pt x="1135" y="7430"/>
                      <a:pt x="1236" y="8138"/>
                    </a:cubicBezTo>
                    <a:cubicBezTo>
                      <a:pt x="1236" y="8145"/>
                      <a:pt x="1243" y="8152"/>
                      <a:pt x="1251" y="8152"/>
                    </a:cubicBezTo>
                    <a:lnTo>
                      <a:pt x="1252" y="8152"/>
                    </a:lnTo>
                    <a:cubicBezTo>
                      <a:pt x="1260" y="8150"/>
                      <a:pt x="1266" y="8142"/>
                      <a:pt x="1266" y="8133"/>
                    </a:cubicBezTo>
                    <a:cubicBezTo>
                      <a:pt x="1170" y="7459"/>
                      <a:pt x="1112" y="7046"/>
                      <a:pt x="1107" y="7010"/>
                    </a:cubicBezTo>
                    <a:cubicBezTo>
                      <a:pt x="1121" y="6941"/>
                      <a:pt x="1402" y="5589"/>
                      <a:pt x="1535" y="4762"/>
                    </a:cubicBezTo>
                    <a:cubicBezTo>
                      <a:pt x="1576" y="4514"/>
                      <a:pt x="1570" y="4262"/>
                      <a:pt x="1520" y="4010"/>
                    </a:cubicBezTo>
                    <a:cubicBezTo>
                      <a:pt x="1156" y="2203"/>
                      <a:pt x="216" y="360"/>
                      <a:pt x="31" y="9"/>
                    </a:cubicBezTo>
                    <a:cubicBezTo>
                      <a:pt x="29" y="3"/>
                      <a:pt x="23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690;p37">
                <a:extLst>
                  <a:ext uri="{FF2B5EF4-FFF2-40B4-BE49-F238E27FC236}">
                    <a16:creationId xmlns:a16="http://schemas.microsoft.com/office/drawing/2014/main" id="{77029E37-6784-F0F8-C19C-AC2C0FC2D1BA}"/>
                  </a:ext>
                </a:extLst>
              </p:cNvPr>
              <p:cNvSpPr/>
              <p:nvPr/>
            </p:nvSpPr>
            <p:spPr>
              <a:xfrm>
                <a:off x="6944850" y="2916033"/>
                <a:ext cx="304642" cy="13057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27851" extrusionOk="0">
                    <a:moveTo>
                      <a:pt x="18" y="0"/>
                    </a:moveTo>
                    <a:cubicBezTo>
                      <a:pt x="17" y="0"/>
                      <a:pt x="16" y="0"/>
                      <a:pt x="15" y="0"/>
                    </a:cubicBezTo>
                    <a:cubicBezTo>
                      <a:pt x="6" y="3"/>
                      <a:pt x="1" y="11"/>
                      <a:pt x="3" y="20"/>
                    </a:cubicBezTo>
                    <a:cubicBezTo>
                      <a:pt x="10" y="46"/>
                      <a:pt x="695" y="2648"/>
                      <a:pt x="1340" y="5241"/>
                    </a:cubicBezTo>
                    <a:cubicBezTo>
                      <a:pt x="1719" y="6764"/>
                      <a:pt x="2011" y="7986"/>
                      <a:pt x="2207" y="8872"/>
                    </a:cubicBezTo>
                    <a:cubicBezTo>
                      <a:pt x="2537" y="10371"/>
                      <a:pt x="2519" y="10576"/>
                      <a:pt x="2495" y="10594"/>
                    </a:cubicBezTo>
                    <a:cubicBezTo>
                      <a:pt x="2465" y="10615"/>
                      <a:pt x="2440" y="10625"/>
                      <a:pt x="2417" y="10625"/>
                    </a:cubicBezTo>
                    <a:cubicBezTo>
                      <a:pt x="2412" y="10625"/>
                      <a:pt x="2406" y="10624"/>
                      <a:pt x="2401" y="10623"/>
                    </a:cubicBezTo>
                    <a:cubicBezTo>
                      <a:pt x="2351" y="10608"/>
                      <a:pt x="2317" y="10531"/>
                      <a:pt x="2284" y="10450"/>
                    </a:cubicBezTo>
                    <a:cubicBezTo>
                      <a:pt x="2235" y="10340"/>
                      <a:pt x="2182" y="10216"/>
                      <a:pt x="2064" y="10216"/>
                    </a:cubicBezTo>
                    <a:cubicBezTo>
                      <a:pt x="2049" y="10216"/>
                      <a:pt x="2033" y="10218"/>
                      <a:pt x="2016" y="10222"/>
                    </a:cubicBezTo>
                    <a:cubicBezTo>
                      <a:pt x="2008" y="10225"/>
                      <a:pt x="2002" y="10230"/>
                      <a:pt x="1998" y="10241"/>
                    </a:cubicBezTo>
                    <a:cubicBezTo>
                      <a:pt x="1932" y="10365"/>
                      <a:pt x="2141" y="11485"/>
                      <a:pt x="2328" y="12406"/>
                    </a:cubicBezTo>
                    <a:cubicBezTo>
                      <a:pt x="2594" y="13714"/>
                      <a:pt x="2976" y="15408"/>
                      <a:pt x="3404" y="17174"/>
                    </a:cubicBezTo>
                    <a:cubicBezTo>
                      <a:pt x="3916" y="19285"/>
                      <a:pt x="5240" y="24554"/>
                      <a:pt x="6465" y="27839"/>
                    </a:cubicBezTo>
                    <a:cubicBezTo>
                      <a:pt x="6467" y="27846"/>
                      <a:pt x="6473" y="27849"/>
                      <a:pt x="6479" y="27849"/>
                    </a:cubicBezTo>
                    <a:lnTo>
                      <a:pt x="6479" y="27850"/>
                    </a:lnTo>
                    <a:cubicBezTo>
                      <a:pt x="6480" y="27850"/>
                      <a:pt x="6483" y="27849"/>
                      <a:pt x="6485" y="27849"/>
                    </a:cubicBezTo>
                    <a:cubicBezTo>
                      <a:pt x="6493" y="27846"/>
                      <a:pt x="6497" y="27836"/>
                      <a:pt x="6494" y="27829"/>
                    </a:cubicBezTo>
                    <a:cubicBezTo>
                      <a:pt x="5262" y="24522"/>
                      <a:pt x="3930" y="19217"/>
                      <a:pt x="3416" y="17090"/>
                    </a:cubicBezTo>
                    <a:cubicBezTo>
                      <a:pt x="2985" y="15313"/>
                      <a:pt x="2605" y="13620"/>
                      <a:pt x="2343" y="12322"/>
                    </a:cubicBezTo>
                    <a:cubicBezTo>
                      <a:pt x="1964" y="10447"/>
                      <a:pt x="2011" y="10268"/>
                      <a:pt x="2025" y="10253"/>
                    </a:cubicBezTo>
                    <a:cubicBezTo>
                      <a:pt x="2039" y="10249"/>
                      <a:pt x="2052" y="10248"/>
                      <a:pt x="2064" y="10248"/>
                    </a:cubicBezTo>
                    <a:cubicBezTo>
                      <a:pt x="2162" y="10248"/>
                      <a:pt x="2210" y="10358"/>
                      <a:pt x="2255" y="10462"/>
                    </a:cubicBezTo>
                    <a:cubicBezTo>
                      <a:pt x="2293" y="10551"/>
                      <a:pt x="2328" y="10634"/>
                      <a:pt x="2392" y="10652"/>
                    </a:cubicBezTo>
                    <a:cubicBezTo>
                      <a:pt x="2401" y="10655"/>
                      <a:pt x="2410" y="10656"/>
                      <a:pt x="2419" y="10656"/>
                    </a:cubicBezTo>
                    <a:cubicBezTo>
                      <a:pt x="2448" y="10656"/>
                      <a:pt x="2479" y="10644"/>
                      <a:pt x="2513" y="10620"/>
                    </a:cubicBezTo>
                    <a:cubicBezTo>
                      <a:pt x="2554" y="10591"/>
                      <a:pt x="2683" y="10501"/>
                      <a:pt x="1372" y="5240"/>
                    </a:cubicBezTo>
                    <a:cubicBezTo>
                      <a:pt x="727" y="2645"/>
                      <a:pt x="41" y="39"/>
                      <a:pt x="33" y="13"/>
                    </a:cubicBezTo>
                    <a:cubicBezTo>
                      <a:pt x="32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691;p37">
                <a:extLst>
                  <a:ext uri="{FF2B5EF4-FFF2-40B4-BE49-F238E27FC236}">
                    <a16:creationId xmlns:a16="http://schemas.microsoft.com/office/drawing/2014/main" id="{F62B528E-443D-01CA-D9C1-1796C2922913}"/>
                  </a:ext>
                </a:extLst>
              </p:cNvPr>
              <p:cNvSpPr/>
              <p:nvPr/>
            </p:nvSpPr>
            <p:spPr>
              <a:xfrm>
                <a:off x="7091310" y="2817017"/>
                <a:ext cx="276654" cy="250868"/>
              </a:xfrm>
              <a:custGeom>
                <a:avLst/>
                <a:gdLst/>
                <a:ahLst/>
                <a:cxnLst/>
                <a:rect l="l" t="t" r="r" b="b"/>
                <a:pathLst>
                  <a:path w="5901" h="5351" extrusionOk="0">
                    <a:moveTo>
                      <a:pt x="19" y="1"/>
                    </a:moveTo>
                    <a:cubicBezTo>
                      <a:pt x="14" y="1"/>
                      <a:pt x="10" y="2"/>
                      <a:pt x="7" y="6"/>
                    </a:cubicBezTo>
                    <a:cubicBezTo>
                      <a:pt x="0" y="12"/>
                      <a:pt x="0" y="21"/>
                      <a:pt x="8" y="27"/>
                    </a:cubicBezTo>
                    <a:cubicBezTo>
                      <a:pt x="56" y="73"/>
                      <a:pt x="4793" y="4598"/>
                      <a:pt x="5874" y="5347"/>
                    </a:cubicBezTo>
                    <a:cubicBezTo>
                      <a:pt x="5877" y="5351"/>
                      <a:pt x="5881" y="5351"/>
                      <a:pt x="5884" y="5351"/>
                    </a:cubicBezTo>
                    <a:cubicBezTo>
                      <a:pt x="5888" y="5351"/>
                      <a:pt x="5893" y="5349"/>
                      <a:pt x="5896" y="5344"/>
                    </a:cubicBezTo>
                    <a:cubicBezTo>
                      <a:pt x="5900" y="5337"/>
                      <a:pt x="5899" y="5328"/>
                      <a:pt x="5891" y="5323"/>
                    </a:cubicBezTo>
                    <a:cubicBezTo>
                      <a:pt x="4813" y="4575"/>
                      <a:pt x="77" y="50"/>
                      <a:pt x="30" y="4"/>
                    </a:cubicBezTo>
                    <a:cubicBezTo>
                      <a:pt x="27" y="2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692;p37">
                <a:extLst>
                  <a:ext uri="{FF2B5EF4-FFF2-40B4-BE49-F238E27FC236}">
                    <a16:creationId xmlns:a16="http://schemas.microsoft.com/office/drawing/2014/main" id="{2FD0FE57-F883-388F-449A-F81276899CE1}"/>
                  </a:ext>
                </a:extLst>
              </p:cNvPr>
              <p:cNvSpPr/>
              <p:nvPr/>
            </p:nvSpPr>
            <p:spPr>
              <a:xfrm>
                <a:off x="7442460" y="3309518"/>
                <a:ext cx="88702" cy="130005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2773" extrusionOk="0">
                    <a:moveTo>
                      <a:pt x="1805" y="1"/>
                    </a:moveTo>
                    <a:cubicBezTo>
                      <a:pt x="1797" y="1"/>
                      <a:pt x="1791" y="8"/>
                      <a:pt x="1791" y="18"/>
                    </a:cubicBezTo>
                    <a:cubicBezTo>
                      <a:pt x="1792" y="27"/>
                      <a:pt x="1860" y="1022"/>
                      <a:pt x="1717" y="1403"/>
                    </a:cubicBezTo>
                    <a:cubicBezTo>
                      <a:pt x="1577" y="1784"/>
                      <a:pt x="25" y="2734"/>
                      <a:pt x="10" y="2744"/>
                    </a:cubicBezTo>
                    <a:cubicBezTo>
                      <a:pt x="2" y="2748"/>
                      <a:pt x="0" y="2757"/>
                      <a:pt x="5" y="2765"/>
                    </a:cubicBezTo>
                    <a:cubicBezTo>
                      <a:pt x="7" y="2770"/>
                      <a:pt x="13" y="2773"/>
                      <a:pt x="17" y="2773"/>
                    </a:cubicBezTo>
                    <a:cubicBezTo>
                      <a:pt x="20" y="2773"/>
                      <a:pt x="23" y="2771"/>
                      <a:pt x="26" y="2770"/>
                    </a:cubicBezTo>
                    <a:cubicBezTo>
                      <a:pt x="91" y="2731"/>
                      <a:pt x="1603" y="1805"/>
                      <a:pt x="1746" y="1415"/>
                    </a:cubicBezTo>
                    <a:cubicBezTo>
                      <a:pt x="1892" y="1027"/>
                      <a:pt x="1824" y="56"/>
                      <a:pt x="1821" y="15"/>
                    </a:cubicBezTo>
                    <a:cubicBezTo>
                      <a:pt x="1821" y="7"/>
                      <a:pt x="1814" y="1"/>
                      <a:pt x="1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693;p37">
                <a:extLst>
                  <a:ext uri="{FF2B5EF4-FFF2-40B4-BE49-F238E27FC236}">
                    <a16:creationId xmlns:a16="http://schemas.microsoft.com/office/drawing/2014/main" id="{7A64A492-A196-84DE-C72E-2B102F3DD2E2}"/>
                  </a:ext>
                </a:extLst>
              </p:cNvPr>
              <p:cNvSpPr/>
              <p:nvPr/>
            </p:nvSpPr>
            <p:spPr>
              <a:xfrm>
                <a:off x="7226942" y="3492594"/>
                <a:ext cx="77919" cy="104829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2236" extrusionOk="0">
                    <a:moveTo>
                      <a:pt x="1648" y="1"/>
                    </a:moveTo>
                    <a:cubicBezTo>
                      <a:pt x="1639" y="1"/>
                      <a:pt x="1631" y="7"/>
                      <a:pt x="1631" y="16"/>
                    </a:cubicBezTo>
                    <a:cubicBezTo>
                      <a:pt x="1631" y="19"/>
                      <a:pt x="1607" y="337"/>
                      <a:pt x="1394" y="763"/>
                    </a:cubicBezTo>
                    <a:cubicBezTo>
                      <a:pt x="1200" y="1158"/>
                      <a:pt x="801" y="1728"/>
                      <a:pt x="9" y="2207"/>
                    </a:cubicBezTo>
                    <a:cubicBezTo>
                      <a:pt x="2" y="2211"/>
                      <a:pt x="0" y="2220"/>
                      <a:pt x="5" y="2228"/>
                    </a:cubicBezTo>
                    <a:cubicBezTo>
                      <a:pt x="6" y="2233"/>
                      <a:pt x="12" y="2236"/>
                      <a:pt x="17" y="2236"/>
                    </a:cubicBezTo>
                    <a:cubicBezTo>
                      <a:pt x="20" y="2236"/>
                      <a:pt x="23" y="2236"/>
                      <a:pt x="26" y="2234"/>
                    </a:cubicBezTo>
                    <a:cubicBezTo>
                      <a:pt x="824" y="1751"/>
                      <a:pt x="1226" y="1175"/>
                      <a:pt x="1423" y="776"/>
                    </a:cubicBezTo>
                    <a:cubicBezTo>
                      <a:pt x="1638" y="345"/>
                      <a:pt x="1662" y="20"/>
                      <a:pt x="1662" y="17"/>
                    </a:cubicBezTo>
                    <a:cubicBezTo>
                      <a:pt x="1662" y="10"/>
                      <a:pt x="1656" y="2"/>
                      <a:pt x="16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694;p37">
                <a:extLst>
                  <a:ext uri="{FF2B5EF4-FFF2-40B4-BE49-F238E27FC236}">
                    <a16:creationId xmlns:a16="http://schemas.microsoft.com/office/drawing/2014/main" id="{C2921571-BFA0-1C25-651A-7606C52AE254}"/>
                  </a:ext>
                </a:extLst>
              </p:cNvPr>
              <p:cNvSpPr/>
              <p:nvPr/>
            </p:nvSpPr>
            <p:spPr>
              <a:xfrm>
                <a:off x="6885731" y="3496767"/>
                <a:ext cx="115190" cy="359354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7665" extrusionOk="0">
                    <a:moveTo>
                      <a:pt x="287" y="0"/>
                    </a:moveTo>
                    <a:cubicBezTo>
                      <a:pt x="279" y="2"/>
                      <a:pt x="270" y="3"/>
                      <a:pt x="262" y="5"/>
                    </a:cubicBezTo>
                    <a:cubicBezTo>
                      <a:pt x="105" y="38"/>
                      <a:pt x="1" y="188"/>
                      <a:pt x="25" y="347"/>
                    </a:cubicBezTo>
                    <a:cubicBezTo>
                      <a:pt x="189" y="1390"/>
                      <a:pt x="854" y="5523"/>
                      <a:pt x="1409" y="7643"/>
                    </a:cubicBezTo>
                    <a:cubicBezTo>
                      <a:pt x="1479" y="7658"/>
                      <a:pt x="1554" y="7665"/>
                      <a:pt x="1633" y="7665"/>
                    </a:cubicBezTo>
                    <a:cubicBezTo>
                      <a:pt x="1891" y="7665"/>
                      <a:pt x="2186" y="7590"/>
                      <a:pt x="2456" y="7470"/>
                    </a:cubicBezTo>
                    <a:cubicBezTo>
                      <a:pt x="1727" y="4969"/>
                      <a:pt x="949" y="2295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695;p37">
                <a:extLst>
                  <a:ext uri="{FF2B5EF4-FFF2-40B4-BE49-F238E27FC236}">
                    <a16:creationId xmlns:a16="http://schemas.microsoft.com/office/drawing/2014/main" id="{911D184F-A65D-94AD-FD82-9070728A2D83}"/>
                  </a:ext>
                </a:extLst>
              </p:cNvPr>
              <p:cNvSpPr/>
              <p:nvPr/>
            </p:nvSpPr>
            <p:spPr>
              <a:xfrm>
                <a:off x="7195249" y="3675717"/>
                <a:ext cx="59963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5381" extrusionOk="0">
                    <a:moveTo>
                      <a:pt x="18" y="1"/>
                    </a:moveTo>
                    <a:cubicBezTo>
                      <a:pt x="16" y="1"/>
                      <a:pt x="15" y="1"/>
                      <a:pt x="14" y="1"/>
                    </a:cubicBezTo>
                    <a:cubicBezTo>
                      <a:pt x="6" y="2"/>
                      <a:pt x="0" y="12"/>
                      <a:pt x="3" y="19"/>
                    </a:cubicBezTo>
                    <a:cubicBezTo>
                      <a:pt x="13" y="60"/>
                      <a:pt x="976" y="4217"/>
                      <a:pt x="1246" y="5369"/>
                    </a:cubicBezTo>
                    <a:cubicBezTo>
                      <a:pt x="1248" y="5375"/>
                      <a:pt x="1254" y="5381"/>
                      <a:pt x="1260" y="5381"/>
                    </a:cubicBezTo>
                    <a:cubicBezTo>
                      <a:pt x="1262" y="5381"/>
                      <a:pt x="1263" y="5381"/>
                      <a:pt x="1265" y="5379"/>
                    </a:cubicBezTo>
                    <a:cubicBezTo>
                      <a:pt x="1272" y="5378"/>
                      <a:pt x="1278" y="5370"/>
                      <a:pt x="1275" y="5361"/>
                    </a:cubicBezTo>
                    <a:cubicBezTo>
                      <a:pt x="1005" y="4210"/>
                      <a:pt x="43" y="54"/>
                      <a:pt x="32" y="12"/>
                    </a:cubicBezTo>
                    <a:cubicBezTo>
                      <a:pt x="31" y="5"/>
                      <a:pt x="25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696;p37">
                <a:extLst>
                  <a:ext uri="{FF2B5EF4-FFF2-40B4-BE49-F238E27FC236}">
                    <a16:creationId xmlns:a16="http://schemas.microsoft.com/office/drawing/2014/main" id="{2B2DF844-3863-0BCD-0925-EADFDD34820A}"/>
                  </a:ext>
                </a:extLst>
              </p:cNvPr>
              <p:cNvSpPr/>
              <p:nvPr/>
            </p:nvSpPr>
            <p:spPr>
              <a:xfrm>
                <a:off x="7140959" y="4249090"/>
                <a:ext cx="179982" cy="250212"/>
              </a:xfrm>
              <a:custGeom>
                <a:avLst/>
                <a:gdLst/>
                <a:ahLst/>
                <a:cxnLst/>
                <a:rect l="l" t="t" r="r" b="b"/>
                <a:pathLst>
                  <a:path w="3839" h="5337" extrusionOk="0">
                    <a:moveTo>
                      <a:pt x="1" y="93"/>
                    </a:moveTo>
                    <a:lnTo>
                      <a:pt x="1" y="95"/>
                    </a:lnTo>
                    <a:cubicBezTo>
                      <a:pt x="1" y="95"/>
                      <a:pt x="1" y="95"/>
                      <a:pt x="1" y="95"/>
                    </a:cubicBezTo>
                    <a:lnTo>
                      <a:pt x="1" y="95"/>
                    </a:lnTo>
                    <a:cubicBezTo>
                      <a:pt x="1" y="95"/>
                      <a:pt x="1" y="94"/>
                      <a:pt x="1" y="93"/>
                    </a:cubicBezTo>
                    <a:close/>
                    <a:moveTo>
                      <a:pt x="2857" y="0"/>
                    </a:moveTo>
                    <a:cubicBezTo>
                      <a:pt x="2257" y="85"/>
                      <a:pt x="1505" y="108"/>
                      <a:pt x="869" y="108"/>
                    </a:cubicBezTo>
                    <a:cubicBezTo>
                      <a:pt x="535" y="108"/>
                      <a:pt x="233" y="102"/>
                      <a:pt x="1" y="95"/>
                    </a:cubicBezTo>
                    <a:lnTo>
                      <a:pt x="1" y="95"/>
                    </a:lnTo>
                    <a:cubicBezTo>
                      <a:pt x="40" y="228"/>
                      <a:pt x="85" y="385"/>
                      <a:pt x="139" y="561"/>
                    </a:cubicBezTo>
                    <a:cubicBezTo>
                      <a:pt x="565" y="1982"/>
                      <a:pt x="1427" y="4643"/>
                      <a:pt x="1611" y="5206"/>
                    </a:cubicBezTo>
                    <a:cubicBezTo>
                      <a:pt x="2012" y="5299"/>
                      <a:pt x="2329" y="5337"/>
                      <a:pt x="2582" y="5337"/>
                    </a:cubicBezTo>
                    <a:cubicBezTo>
                      <a:pt x="3727" y="5337"/>
                      <a:pt x="3559" y="4559"/>
                      <a:pt x="3838" y="4535"/>
                    </a:cubicBezTo>
                    <a:cubicBezTo>
                      <a:pt x="3482" y="3301"/>
                      <a:pt x="3094" y="1288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697;p37">
                <a:extLst>
                  <a:ext uri="{FF2B5EF4-FFF2-40B4-BE49-F238E27FC236}">
                    <a16:creationId xmlns:a16="http://schemas.microsoft.com/office/drawing/2014/main" id="{C4FBAFF9-56E1-5C16-0134-021CE5A4EA5D}"/>
                  </a:ext>
                </a:extLst>
              </p:cNvPr>
              <p:cNvSpPr/>
              <p:nvPr/>
            </p:nvSpPr>
            <p:spPr>
              <a:xfrm>
                <a:off x="7140959" y="4249090"/>
                <a:ext cx="136897" cy="29864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637" extrusionOk="0">
                    <a:moveTo>
                      <a:pt x="2857" y="0"/>
                    </a:moveTo>
                    <a:cubicBezTo>
                      <a:pt x="2262" y="85"/>
                      <a:pt x="1519" y="108"/>
                      <a:pt x="887" y="108"/>
                    </a:cubicBezTo>
                    <a:cubicBezTo>
                      <a:pt x="545" y="108"/>
                      <a:pt x="236" y="101"/>
                      <a:pt x="1" y="93"/>
                    </a:cubicBezTo>
                    <a:lnTo>
                      <a:pt x="1" y="93"/>
                    </a:lnTo>
                    <a:cubicBezTo>
                      <a:pt x="39" y="226"/>
                      <a:pt x="85" y="384"/>
                      <a:pt x="139" y="561"/>
                    </a:cubicBezTo>
                    <a:cubicBezTo>
                      <a:pt x="575" y="615"/>
                      <a:pt x="952" y="637"/>
                      <a:pt x="1276" y="637"/>
                    </a:cubicBezTo>
                    <a:cubicBezTo>
                      <a:pt x="2270" y="637"/>
                      <a:pt x="2756" y="433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698;p37">
                <a:extLst>
                  <a:ext uri="{FF2B5EF4-FFF2-40B4-BE49-F238E27FC236}">
                    <a16:creationId xmlns:a16="http://schemas.microsoft.com/office/drawing/2014/main" id="{BF6818D1-7F0B-2577-CE77-586AADBF8195}"/>
                  </a:ext>
                </a:extLst>
              </p:cNvPr>
              <p:cNvSpPr/>
              <p:nvPr/>
            </p:nvSpPr>
            <p:spPr>
              <a:xfrm>
                <a:off x="7203407" y="4461562"/>
                <a:ext cx="350119" cy="145570"/>
              </a:xfrm>
              <a:custGeom>
                <a:avLst/>
                <a:gdLst/>
                <a:ahLst/>
                <a:cxnLst/>
                <a:rect l="l" t="t" r="r" b="b"/>
                <a:pathLst>
                  <a:path w="7468" h="3105" extrusionOk="0">
                    <a:moveTo>
                      <a:pt x="2573" y="0"/>
                    </a:moveTo>
                    <a:cubicBezTo>
                      <a:pt x="2551" y="0"/>
                      <a:pt x="2529" y="1"/>
                      <a:pt x="2506" y="3"/>
                    </a:cubicBezTo>
                    <a:cubicBezTo>
                      <a:pt x="2227" y="25"/>
                      <a:pt x="2395" y="805"/>
                      <a:pt x="1250" y="805"/>
                    </a:cubicBezTo>
                    <a:cubicBezTo>
                      <a:pt x="997" y="805"/>
                      <a:pt x="679" y="767"/>
                      <a:pt x="279" y="674"/>
                    </a:cubicBezTo>
                    <a:cubicBezTo>
                      <a:pt x="272" y="673"/>
                      <a:pt x="265" y="672"/>
                      <a:pt x="258" y="672"/>
                    </a:cubicBezTo>
                    <a:cubicBezTo>
                      <a:pt x="104" y="672"/>
                      <a:pt x="0" y="973"/>
                      <a:pt x="30" y="1419"/>
                    </a:cubicBezTo>
                    <a:cubicBezTo>
                      <a:pt x="48" y="1697"/>
                      <a:pt x="42" y="2240"/>
                      <a:pt x="34" y="2636"/>
                    </a:cubicBezTo>
                    <a:cubicBezTo>
                      <a:pt x="30" y="2905"/>
                      <a:pt x="24" y="3105"/>
                      <a:pt x="24" y="3105"/>
                    </a:cubicBezTo>
                    <a:lnTo>
                      <a:pt x="6897" y="3105"/>
                    </a:lnTo>
                    <a:cubicBezTo>
                      <a:pt x="7205" y="3105"/>
                      <a:pt x="7402" y="2882"/>
                      <a:pt x="7437" y="2636"/>
                    </a:cubicBezTo>
                    <a:cubicBezTo>
                      <a:pt x="7468" y="2431"/>
                      <a:pt x="7387" y="2209"/>
                      <a:pt x="7165" y="2084"/>
                    </a:cubicBezTo>
                    <a:cubicBezTo>
                      <a:pt x="7116" y="2058"/>
                      <a:pt x="7064" y="2032"/>
                      <a:pt x="7004" y="2009"/>
                    </a:cubicBezTo>
                    <a:cubicBezTo>
                      <a:pt x="6138" y="1672"/>
                      <a:pt x="5284" y="1628"/>
                      <a:pt x="3970" y="887"/>
                    </a:cubicBezTo>
                    <a:cubicBezTo>
                      <a:pt x="3222" y="464"/>
                      <a:pt x="3052" y="0"/>
                      <a:pt x="25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699;p37">
                <a:extLst>
                  <a:ext uri="{FF2B5EF4-FFF2-40B4-BE49-F238E27FC236}">
                    <a16:creationId xmlns:a16="http://schemas.microsoft.com/office/drawing/2014/main" id="{BC91223A-2066-12B1-51A6-A3411BCB9308}"/>
                  </a:ext>
                </a:extLst>
              </p:cNvPr>
              <p:cNvSpPr/>
              <p:nvPr/>
            </p:nvSpPr>
            <p:spPr>
              <a:xfrm>
                <a:off x="7073120" y="2371352"/>
                <a:ext cx="32865" cy="31927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81" extrusionOk="0">
                    <a:moveTo>
                      <a:pt x="444" y="1"/>
                    </a:moveTo>
                    <a:cubicBezTo>
                      <a:pt x="309" y="16"/>
                      <a:pt x="161" y="28"/>
                      <a:pt x="0" y="36"/>
                    </a:cubicBezTo>
                    <a:cubicBezTo>
                      <a:pt x="153" y="239"/>
                      <a:pt x="263" y="471"/>
                      <a:pt x="343" y="681"/>
                    </a:cubicBezTo>
                    <a:cubicBezTo>
                      <a:pt x="465" y="630"/>
                      <a:pt x="586" y="580"/>
                      <a:pt x="700" y="530"/>
                    </a:cubicBezTo>
                    <a:cubicBezTo>
                      <a:pt x="636" y="360"/>
                      <a:pt x="552" y="176"/>
                      <a:pt x="4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700;p37">
                <a:extLst>
                  <a:ext uri="{FF2B5EF4-FFF2-40B4-BE49-F238E27FC236}">
                    <a16:creationId xmlns:a16="http://schemas.microsoft.com/office/drawing/2014/main" id="{9C2C231A-DF94-2180-3A4E-7A779458339F}"/>
                  </a:ext>
                </a:extLst>
              </p:cNvPr>
              <p:cNvSpPr/>
              <p:nvPr/>
            </p:nvSpPr>
            <p:spPr>
              <a:xfrm>
                <a:off x="6838801" y="2423532"/>
                <a:ext cx="29302" cy="55603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186" extrusionOk="0">
                    <a:moveTo>
                      <a:pt x="338" y="1"/>
                    </a:moveTo>
                    <a:cubicBezTo>
                      <a:pt x="243" y="100"/>
                      <a:pt x="121" y="227"/>
                      <a:pt x="0" y="343"/>
                    </a:cubicBezTo>
                    <a:cubicBezTo>
                      <a:pt x="46" y="580"/>
                      <a:pt x="121" y="875"/>
                      <a:pt x="240" y="1185"/>
                    </a:cubicBezTo>
                    <a:lnTo>
                      <a:pt x="624" y="1101"/>
                    </a:lnTo>
                    <a:cubicBezTo>
                      <a:pt x="450" y="659"/>
                      <a:pt x="372" y="244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701;p37">
                <a:extLst>
                  <a:ext uri="{FF2B5EF4-FFF2-40B4-BE49-F238E27FC236}">
                    <a16:creationId xmlns:a16="http://schemas.microsoft.com/office/drawing/2014/main" id="{42D4F8BB-C805-C5DE-EF94-CDF0C50F1A27}"/>
                  </a:ext>
                </a:extLst>
              </p:cNvPr>
              <p:cNvSpPr/>
              <p:nvPr/>
            </p:nvSpPr>
            <p:spPr>
              <a:xfrm>
                <a:off x="6711562" y="2357522"/>
                <a:ext cx="480264" cy="145617"/>
              </a:xfrm>
              <a:custGeom>
                <a:avLst/>
                <a:gdLst/>
                <a:ahLst/>
                <a:cxnLst/>
                <a:rect l="l" t="t" r="r" b="b"/>
                <a:pathLst>
                  <a:path w="10244" h="3106" extrusionOk="0">
                    <a:moveTo>
                      <a:pt x="10057" y="0"/>
                    </a:moveTo>
                    <a:cubicBezTo>
                      <a:pt x="10053" y="5"/>
                      <a:pt x="10050" y="10"/>
                      <a:pt x="10045" y="13"/>
                    </a:cubicBezTo>
                    <a:cubicBezTo>
                      <a:pt x="9666" y="271"/>
                      <a:pt x="8399" y="881"/>
                      <a:pt x="6767" y="1479"/>
                    </a:cubicBezTo>
                    <a:cubicBezTo>
                      <a:pt x="6636" y="1526"/>
                      <a:pt x="6503" y="1575"/>
                      <a:pt x="6368" y="1621"/>
                    </a:cubicBezTo>
                    <a:cubicBezTo>
                      <a:pt x="6341" y="1632"/>
                      <a:pt x="6313" y="1641"/>
                      <a:pt x="6286" y="1650"/>
                    </a:cubicBezTo>
                    <a:cubicBezTo>
                      <a:pt x="6128" y="1705"/>
                      <a:pt x="5966" y="1760"/>
                      <a:pt x="5803" y="1815"/>
                    </a:cubicBezTo>
                    <a:cubicBezTo>
                      <a:pt x="5783" y="1821"/>
                      <a:pt x="5764" y="1827"/>
                      <a:pt x="5744" y="1834"/>
                    </a:cubicBezTo>
                    <a:cubicBezTo>
                      <a:pt x="5703" y="1847"/>
                      <a:pt x="5660" y="1861"/>
                      <a:pt x="5619" y="1875"/>
                    </a:cubicBezTo>
                    <a:cubicBezTo>
                      <a:pt x="5563" y="1893"/>
                      <a:pt x="5504" y="1912"/>
                      <a:pt x="5448" y="1930"/>
                    </a:cubicBezTo>
                    <a:cubicBezTo>
                      <a:pt x="3739" y="2471"/>
                      <a:pt x="1818" y="2916"/>
                      <a:pt x="150" y="2939"/>
                    </a:cubicBezTo>
                    <a:cubicBezTo>
                      <a:pt x="149" y="2939"/>
                      <a:pt x="148" y="2939"/>
                      <a:pt x="148" y="2939"/>
                    </a:cubicBezTo>
                    <a:cubicBezTo>
                      <a:pt x="100" y="2939"/>
                      <a:pt x="63" y="2900"/>
                      <a:pt x="63" y="2852"/>
                    </a:cubicBezTo>
                    <a:cubicBezTo>
                      <a:pt x="42" y="2901"/>
                      <a:pt x="20" y="2950"/>
                      <a:pt x="0" y="2999"/>
                    </a:cubicBezTo>
                    <a:cubicBezTo>
                      <a:pt x="26" y="3034"/>
                      <a:pt x="52" y="3070"/>
                      <a:pt x="78" y="3106"/>
                    </a:cubicBezTo>
                    <a:cubicBezTo>
                      <a:pt x="2682" y="3041"/>
                      <a:pt x="5066" y="2379"/>
                      <a:pt x="6879" y="1682"/>
                    </a:cubicBezTo>
                    <a:cubicBezTo>
                      <a:pt x="8657" y="999"/>
                      <a:pt x="9889" y="283"/>
                      <a:pt x="10244" y="66"/>
                    </a:cubicBezTo>
                    <a:cubicBezTo>
                      <a:pt x="10172" y="40"/>
                      <a:pt x="10106" y="17"/>
                      <a:pt x="100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702;p37">
                <a:extLst>
                  <a:ext uri="{FF2B5EF4-FFF2-40B4-BE49-F238E27FC236}">
                    <a16:creationId xmlns:a16="http://schemas.microsoft.com/office/drawing/2014/main" id="{AA4EFEBD-1672-9A55-F24D-60DE8D5BBCB6}"/>
                  </a:ext>
                </a:extLst>
              </p:cNvPr>
              <p:cNvSpPr/>
              <p:nvPr/>
            </p:nvSpPr>
            <p:spPr>
              <a:xfrm>
                <a:off x="7009688" y="1575475"/>
                <a:ext cx="203236" cy="446743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9529" extrusionOk="0">
                    <a:moveTo>
                      <a:pt x="102" y="1"/>
                    </a:moveTo>
                    <a:cubicBezTo>
                      <a:pt x="44" y="1"/>
                      <a:pt x="0" y="24"/>
                      <a:pt x="0" y="24"/>
                    </a:cubicBezTo>
                    <a:cubicBezTo>
                      <a:pt x="275" y="801"/>
                      <a:pt x="1136" y="3290"/>
                      <a:pt x="1297" y="4637"/>
                    </a:cubicBezTo>
                    <a:cubicBezTo>
                      <a:pt x="1387" y="5386"/>
                      <a:pt x="1674" y="7384"/>
                      <a:pt x="1884" y="9349"/>
                    </a:cubicBezTo>
                    <a:cubicBezTo>
                      <a:pt x="1933" y="9395"/>
                      <a:pt x="1988" y="9444"/>
                      <a:pt x="2046" y="9497"/>
                    </a:cubicBezTo>
                    <a:cubicBezTo>
                      <a:pt x="2068" y="9518"/>
                      <a:pt x="2097" y="9528"/>
                      <a:pt x="2126" y="9528"/>
                    </a:cubicBezTo>
                    <a:cubicBezTo>
                      <a:pt x="2147" y="9528"/>
                      <a:pt x="2168" y="9523"/>
                      <a:pt x="2186" y="9511"/>
                    </a:cubicBezTo>
                    <a:cubicBezTo>
                      <a:pt x="2231" y="9485"/>
                      <a:pt x="2272" y="9456"/>
                      <a:pt x="2313" y="9429"/>
                    </a:cubicBezTo>
                    <a:cubicBezTo>
                      <a:pt x="3414" y="8672"/>
                      <a:pt x="3481" y="7435"/>
                      <a:pt x="3558" y="6389"/>
                    </a:cubicBezTo>
                    <a:cubicBezTo>
                      <a:pt x="3570" y="6206"/>
                      <a:pt x="3584" y="6028"/>
                      <a:pt x="3604" y="5860"/>
                    </a:cubicBezTo>
                    <a:cubicBezTo>
                      <a:pt x="3611" y="5799"/>
                      <a:pt x="3619" y="5744"/>
                      <a:pt x="3627" y="5692"/>
                    </a:cubicBezTo>
                    <a:cubicBezTo>
                      <a:pt x="3699" y="5244"/>
                      <a:pt x="3813" y="5126"/>
                      <a:pt x="3915" y="5126"/>
                    </a:cubicBezTo>
                    <a:cubicBezTo>
                      <a:pt x="4027" y="5126"/>
                      <a:pt x="4122" y="5270"/>
                      <a:pt x="4128" y="5278"/>
                    </a:cubicBezTo>
                    <a:cubicBezTo>
                      <a:pt x="4128" y="5278"/>
                      <a:pt x="4334" y="4957"/>
                      <a:pt x="4128" y="4590"/>
                    </a:cubicBezTo>
                    <a:cubicBezTo>
                      <a:pt x="3949" y="4272"/>
                      <a:pt x="3336" y="4251"/>
                      <a:pt x="3179" y="4251"/>
                    </a:cubicBezTo>
                    <a:cubicBezTo>
                      <a:pt x="3155" y="4251"/>
                      <a:pt x="3142" y="4252"/>
                      <a:pt x="3142" y="4252"/>
                    </a:cubicBezTo>
                    <a:cubicBezTo>
                      <a:pt x="3142" y="4252"/>
                      <a:pt x="3105" y="3064"/>
                      <a:pt x="2856" y="2422"/>
                    </a:cubicBezTo>
                    <a:cubicBezTo>
                      <a:pt x="2607" y="1778"/>
                      <a:pt x="630" y="391"/>
                      <a:pt x="317" y="180"/>
                    </a:cubicBezTo>
                    <a:cubicBezTo>
                      <a:pt x="259" y="34"/>
                      <a:pt x="171" y="1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703;p37">
                <a:extLst>
                  <a:ext uri="{FF2B5EF4-FFF2-40B4-BE49-F238E27FC236}">
                    <a16:creationId xmlns:a16="http://schemas.microsoft.com/office/drawing/2014/main" id="{10E42A0D-D84F-83EC-FEAE-424E20ACEC0D}"/>
                  </a:ext>
                </a:extLst>
              </p:cNvPr>
              <p:cNvSpPr/>
              <p:nvPr/>
            </p:nvSpPr>
            <p:spPr>
              <a:xfrm>
                <a:off x="7106500" y="1766943"/>
                <a:ext cx="96390" cy="2259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82" extrusionOk="0">
                    <a:moveTo>
                      <a:pt x="19" y="1"/>
                    </a:moveTo>
                    <a:cubicBezTo>
                      <a:pt x="14" y="1"/>
                      <a:pt x="8" y="4"/>
                      <a:pt x="5" y="9"/>
                    </a:cubicBezTo>
                    <a:cubicBezTo>
                      <a:pt x="1" y="16"/>
                      <a:pt x="4" y="26"/>
                      <a:pt x="11" y="30"/>
                    </a:cubicBezTo>
                    <a:cubicBezTo>
                      <a:pt x="22" y="36"/>
                      <a:pt x="285" y="177"/>
                      <a:pt x="1078" y="183"/>
                    </a:cubicBezTo>
                    <a:cubicBezTo>
                      <a:pt x="1855" y="189"/>
                      <a:pt x="2022" y="471"/>
                      <a:pt x="2023" y="474"/>
                    </a:cubicBezTo>
                    <a:cubicBezTo>
                      <a:pt x="2026" y="478"/>
                      <a:pt x="2032" y="481"/>
                      <a:pt x="2037" y="481"/>
                    </a:cubicBezTo>
                    <a:cubicBezTo>
                      <a:pt x="2040" y="481"/>
                      <a:pt x="2042" y="481"/>
                      <a:pt x="2045" y="480"/>
                    </a:cubicBezTo>
                    <a:cubicBezTo>
                      <a:pt x="2052" y="475"/>
                      <a:pt x="2055" y="466"/>
                      <a:pt x="2051" y="458"/>
                    </a:cubicBezTo>
                    <a:cubicBezTo>
                      <a:pt x="2045" y="446"/>
                      <a:pt x="1877" y="159"/>
                      <a:pt x="1078" y="152"/>
                    </a:cubicBezTo>
                    <a:cubicBezTo>
                      <a:pt x="294" y="146"/>
                      <a:pt x="28" y="4"/>
                      <a:pt x="27" y="3"/>
                    </a:cubicBezTo>
                    <a:cubicBezTo>
                      <a:pt x="24" y="1"/>
                      <a:pt x="22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704;p37">
                <a:extLst>
                  <a:ext uri="{FF2B5EF4-FFF2-40B4-BE49-F238E27FC236}">
                    <a16:creationId xmlns:a16="http://schemas.microsoft.com/office/drawing/2014/main" id="{0B73C7A4-926F-EF30-6C9C-64B94C6C2DCA}"/>
                  </a:ext>
                </a:extLst>
              </p:cNvPr>
              <p:cNvSpPr/>
              <p:nvPr/>
            </p:nvSpPr>
            <p:spPr>
              <a:xfrm>
                <a:off x="7105094" y="1807074"/>
                <a:ext cx="29630" cy="161229"/>
              </a:xfrm>
              <a:custGeom>
                <a:avLst/>
                <a:gdLst/>
                <a:ahLst/>
                <a:cxnLst/>
                <a:rect l="l" t="t" r="r" b="b"/>
                <a:pathLst>
                  <a:path w="632" h="3439" extrusionOk="0">
                    <a:moveTo>
                      <a:pt x="614" y="1"/>
                    </a:moveTo>
                    <a:cubicBezTo>
                      <a:pt x="609" y="1"/>
                      <a:pt x="604" y="3"/>
                      <a:pt x="601" y="7"/>
                    </a:cubicBezTo>
                    <a:cubicBezTo>
                      <a:pt x="599" y="10"/>
                      <a:pt x="434" y="270"/>
                      <a:pt x="286" y="819"/>
                    </a:cubicBezTo>
                    <a:cubicBezTo>
                      <a:pt x="150" y="1325"/>
                      <a:pt x="0" y="2188"/>
                      <a:pt x="60" y="3423"/>
                    </a:cubicBezTo>
                    <a:cubicBezTo>
                      <a:pt x="60" y="3432"/>
                      <a:pt x="67" y="3438"/>
                      <a:pt x="75" y="3438"/>
                    </a:cubicBezTo>
                    <a:lnTo>
                      <a:pt x="76" y="3438"/>
                    </a:lnTo>
                    <a:cubicBezTo>
                      <a:pt x="84" y="3438"/>
                      <a:pt x="92" y="3431"/>
                      <a:pt x="90" y="3421"/>
                    </a:cubicBezTo>
                    <a:cubicBezTo>
                      <a:pt x="31" y="2191"/>
                      <a:pt x="179" y="1331"/>
                      <a:pt x="315" y="828"/>
                    </a:cubicBezTo>
                    <a:cubicBezTo>
                      <a:pt x="462" y="283"/>
                      <a:pt x="625" y="27"/>
                      <a:pt x="627" y="24"/>
                    </a:cubicBezTo>
                    <a:cubicBezTo>
                      <a:pt x="631" y="17"/>
                      <a:pt x="628" y="7"/>
                      <a:pt x="622" y="3"/>
                    </a:cubicBezTo>
                    <a:cubicBezTo>
                      <a:pt x="620" y="1"/>
                      <a:pt x="617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705;p37">
                <a:extLst>
                  <a:ext uri="{FF2B5EF4-FFF2-40B4-BE49-F238E27FC236}">
                    <a16:creationId xmlns:a16="http://schemas.microsoft.com/office/drawing/2014/main" id="{2BCCDB15-EB0B-CE11-F0CA-345FEB5F6181}"/>
                  </a:ext>
                </a:extLst>
              </p:cNvPr>
              <p:cNvSpPr/>
              <p:nvPr/>
            </p:nvSpPr>
            <p:spPr>
              <a:xfrm>
                <a:off x="7094686" y="1777492"/>
                <a:ext cx="9517" cy="18701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3989" extrusionOk="0">
                    <a:moveTo>
                      <a:pt x="100" y="1"/>
                    </a:moveTo>
                    <a:cubicBezTo>
                      <a:pt x="92" y="1"/>
                      <a:pt x="84" y="7"/>
                      <a:pt x="84" y="16"/>
                    </a:cubicBezTo>
                    <a:cubicBezTo>
                      <a:pt x="83" y="39"/>
                      <a:pt x="0" y="2340"/>
                      <a:pt x="170" y="3974"/>
                    </a:cubicBezTo>
                    <a:cubicBezTo>
                      <a:pt x="170" y="3982"/>
                      <a:pt x="178" y="3988"/>
                      <a:pt x="185" y="3988"/>
                    </a:cubicBezTo>
                    <a:lnTo>
                      <a:pt x="187" y="3988"/>
                    </a:lnTo>
                    <a:cubicBezTo>
                      <a:pt x="196" y="3988"/>
                      <a:pt x="202" y="3981"/>
                      <a:pt x="201" y="3971"/>
                    </a:cubicBezTo>
                    <a:cubicBezTo>
                      <a:pt x="31" y="2339"/>
                      <a:pt x="115" y="41"/>
                      <a:pt x="115" y="18"/>
                    </a:cubicBezTo>
                    <a:cubicBezTo>
                      <a:pt x="115" y="9"/>
                      <a:pt x="109" y="1"/>
                      <a:pt x="1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706;p37">
                <a:extLst>
                  <a:ext uri="{FF2B5EF4-FFF2-40B4-BE49-F238E27FC236}">
                    <a16:creationId xmlns:a16="http://schemas.microsoft.com/office/drawing/2014/main" id="{E7EB67A2-F680-04F3-DCDC-3ABF7C7D70F4}"/>
                  </a:ext>
                </a:extLst>
              </p:cNvPr>
              <p:cNvSpPr/>
              <p:nvPr/>
            </p:nvSpPr>
            <p:spPr>
              <a:xfrm>
                <a:off x="7148413" y="1626717"/>
                <a:ext cx="245946" cy="471075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048" extrusionOk="0">
                    <a:moveTo>
                      <a:pt x="3507" y="0"/>
                    </a:moveTo>
                    <a:cubicBezTo>
                      <a:pt x="3468" y="138"/>
                      <a:pt x="3426" y="295"/>
                      <a:pt x="3378" y="470"/>
                    </a:cubicBezTo>
                    <a:cubicBezTo>
                      <a:pt x="3005" y="1826"/>
                      <a:pt x="2352" y="4128"/>
                      <a:pt x="1976" y="5091"/>
                    </a:cubicBezTo>
                    <a:cubicBezTo>
                      <a:pt x="1863" y="5382"/>
                      <a:pt x="1701" y="5672"/>
                      <a:pt x="1527" y="5967"/>
                    </a:cubicBezTo>
                    <a:cubicBezTo>
                      <a:pt x="859" y="7097"/>
                      <a:pt x="1" y="8279"/>
                      <a:pt x="921" y="9681"/>
                    </a:cubicBezTo>
                    <a:lnTo>
                      <a:pt x="923" y="9681"/>
                    </a:lnTo>
                    <a:cubicBezTo>
                      <a:pt x="1173" y="9969"/>
                      <a:pt x="1577" y="10048"/>
                      <a:pt x="1944" y="10048"/>
                    </a:cubicBezTo>
                    <a:cubicBezTo>
                      <a:pt x="2117" y="10048"/>
                      <a:pt x="2281" y="10031"/>
                      <a:pt x="2417" y="10010"/>
                    </a:cubicBezTo>
                    <a:cubicBezTo>
                      <a:pt x="2634" y="9976"/>
                      <a:pt x="2817" y="9829"/>
                      <a:pt x="2900" y="9626"/>
                    </a:cubicBezTo>
                    <a:cubicBezTo>
                      <a:pt x="3279" y="8681"/>
                      <a:pt x="4419" y="5600"/>
                      <a:pt x="5202" y="873"/>
                    </a:cubicBezTo>
                    <a:cubicBezTo>
                      <a:pt x="5216" y="788"/>
                      <a:pt x="5230" y="699"/>
                      <a:pt x="5245" y="612"/>
                    </a:cubicBezTo>
                    <a:lnTo>
                      <a:pt x="3507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707;p37">
                <a:extLst>
                  <a:ext uri="{FF2B5EF4-FFF2-40B4-BE49-F238E27FC236}">
                    <a16:creationId xmlns:a16="http://schemas.microsoft.com/office/drawing/2014/main" id="{7A13DB44-5773-B5B2-F457-5AB22B3948E7}"/>
                  </a:ext>
                </a:extLst>
              </p:cNvPr>
              <p:cNvSpPr/>
              <p:nvPr/>
            </p:nvSpPr>
            <p:spPr>
              <a:xfrm>
                <a:off x="7118174" y="1842283"/>
                <a:ext cx="101923" cy="238304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508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lnTo>
                      <a:pt x="1568" y="5083"/>
                    </a:lnTo>
                    <a:cubicBezTo>
                      <a:pt x="646" y="3682"/>
                      <a:pt x="1504" y="2499"/>
                      <a:pt x="2173" y="1369"/>
                    </a:cubicBezTo>
                    <a:cubicBezTo>
                      <a:pt x="2071" y="1226"/>
                      <a:pt x="1965" y="1067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708;p37">
                <a:extLst>
                  <a:ext uri="{FF2B5EF4-FFF2-40B4-BE49-F238E27FC236}">
                    <a16:creationId xmlns:a16="http://schemas.microsoft.com/office/drawing/2014/main" id="{E1352229-FAA2-8B96-3355-7A4EDD0D15C2}"/>
                  </a:ext>
                </a:extLst>
              </p:cNvPr>
              <p:cNvSpPr/>
              <p:nvPr/>
            </p:nvSpPr>
            <p:spPr>
              <a:xfrm>
                <a:off x="7179684" y="1815748"/>
                <a:ext cx="24051" cy="61604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314" extrusionOk="0">
                    <a:moveTo>
                      <a:pt x="290" y="1"/>
                    </a:moveTo>
                    <a:cubicBezTo>
                      <a:pt x="188" y="1"/>
                      <a:pt x="73" y="119"/>
                      <a:pt x="2" y="567"/>
                    </a:cubicBezTo>
                    <a:lnTo>
                      <a:pt x="1" y="567"/>
                    </a:lnTo>
                    <a:cubicBezTo>
                      <a:pt x="75" y="697"/>
                      <a:pt x="248" y="992"/>
                      <a:pt x="449" y="1313"/>
                    </a:cubicBezTo>
                    <a:cubicBezTo>
                      <a:pt x="513" y="720"/>
                      <a:pt x="502" y="153"/>
                      <a:pt x="502" y="153"/>
                    </a:cubicBezTo>
                    <a:cubicBezTo>
                      <a:pt x="497" y="145"/>
                      <a:pt x="401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709;p37">
                <a:extLst>
                  <a:ext uri="{FF2B5EF4-FFF2-40B4-BE49-F238E27FC236}">
                    <a16:creationId xmlns:a16="http://schemas.microsoft.com/office/drawing/2014/main" id="{C0216CFA-4AA9-1451-8955-3D11D31F010B}"/>
                  </a:ext>
                </a:extLst>
              </p:cNvPr>
              <p:cNvSpPr/>
              <p:nvPr/>
            </p:nvSpPr>
            <p:spPr>
              <a:xfrm>
                <a:off x="7118174" y="1842283"/>
                <a:ext cx="87436" cy="19798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422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cubicBezTo>
                      <a:pt x="735" y="3062"/>
                      <a:pt x="1654" y="1299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710;p37">
                <a:extLst>
                  <a:ext uri="{FF2B5EF4-FFF2-40B4-BE49-F238E27FC236}">
                    <a16:creationId xmlns:a16="http://schemas.microsoft.com/office/drawing/2014/main" id="{13EA6BFA-DE5D-648E-96F8-2CF119D7C477}"/>
                  </a:ext>
                </a:extLst>
              </p:cNvPr>
              <p:cNvSpPr/>
              <p:nvPr/>
            </p:nvSpPr>
            <p:spPr>
              <a:xfrm>
                <a:off x="7294593" y="1382647"/>
                <a:ext cx="209705" cy="28129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6000" extrusionOk="0">
                    <a:moveTo>
                      <a:pt x="1819" y="0"/>
                    </a:moveTo>
                    <a:cubicBezTo>
                      <a:pt x="1794" y="0"/>
                      <a:pt x="1770" y="16"/>
                      <a:pt x="1762" y="40"/>
                    </a:cubicBezTo>
                    <a:lnTo>
                      <a:pt x="11" y="5007"/>
                    </a:lnTo>
                    <a:cubicBezTo>
                      <a:pt x="0" y="5040"/>
                      <a:pt x="17" y="5075"/>
                      <a:pt x="49" y="5085"/>
                    </a:cubicBezTo>
                    <a:lnTo>
                      <a:pt x="389" y="5206"/>
                    </a:lnTo>
                    <a:lnTo>
                      <a:pt x="2127" y="5818"/>
                    </a:lnTo>
                    <a:lnTo>
                      <a:pt x="2633" y="5997"/>
                    </a:lnTo>
                    <a:cubicBezTo>
                      <a:pt x="2640" y="5999"/>
                      <a:pt x="2646" y="6000"/>
                      <a:pt x="2653" y="6000"/>
                    </a:cubicBezTo>
                    <a:cubicBezTo>
                      <a:pt x="2679" y="6000"/>
                      <a:pt x="2703" y="5984"/>
                      <a:pt x="2711" y="5960"/>
                    </a:cubicBezTo>
                    <a:lnTo>
                      <a:pt x="4460" y="991"/>
                    </a:lnTo>
                    <a:cubicBezTo>
                      <a:pt x="4472" y="960"/>
                      <a:pt x="4456" y="925"/>
                      <a:pt x="4423" y="915"/>
                    </a:cubicBezTo>
                    <a:lnTo>
                      <a:pt x="1838" y="3"/>
                    </a:lnTo>
                    <a:cubicBezTo>
                      <a:pt x="1832" y="1"/>
                      <a:pt x="1825" y="0"/>
                      <a:pt x="1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711;p37">
                <a:extLst>
                  <a:ext uri="{FF2B5EF4-FFF2-40B4-BE49-F238E27FC236}">
                    <a16:creationId xmlns:a16="http://schemas.microsoft.com/office/drawing/2014/main" id="{4C66F53C-3A8D-B5AB-2351-58B05ED8E1DC}"/>
                  </a:ext>
                </a:extLst>
              </p:cNvPr>
              <p:cNvSpPr/>
              <p:nvPr/>
            </p:nvSpPr>
            <p:spPr>
              <a:xfrm>
                <a:off x="7277387" y="1376552"/>
                <a:ext cx="103423" cy="244539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5216" extrusionOk="0">
                    <a:moveTo>
                      <a:pt x="1817" y="1"/>
                    </a:moveTo>
                    <a:cubicBezTo>
                      <a:pt x="1793" y="1"/>
                      <a:pt x="1770" y="17"/>
                      <a:pt x="1762" y="42"/>
                    </a:cubicBezTo>
                    <a:lnTo>
                      <a:pt x="11" y="5009"/>
                    </a:lnTo>
                    <a:cubicBezTo>
                      <a:pt x="0" y="5041"/>
                      <a:pt x="17" y="5076"/>
                      <a:pt x="48" y="5087"/>
                    </a:cubicBezTo>
                    <a:lnTo>
                      <a:pt x="415" y="5215"/>
                    </a:lnTo>
                    <a:lnTo>
                      <a:pt x="415" y="5215"/>
                    </a:lnTo>
                    <a:cubicBezTo>
                      <a:pt x="384" y="5204"/>
                      <a:pt x="368" y="5169"/>
                      <a:pt x="378" y="5139"/>
                    </a:cubicBezTo>
                    <a:lnTo>
                      <a:pt x="2129" y="172"/>
                    </a:lnTo>
                    <a:cubicBezTo>
                      <a:pt x="2137" y="146"/>
                      <a:pt x="2161" y="130"/>
                      <a:pt x="2186" y="130"/>
                    </a:cubicBezTo>
                    <a:cubicBezTo>
                      <a:pt x="2192" y="130"/>
                      <a:pt x="2199" y="131"/>
                      <a:pt x="2205" y="133"/>
                    </a:cubicBezTo>
                    <a:lnTo>
                      <a:pt x="1838" y="5"/>
                    </a:lnTo>
                    <a:cubicBezTo>
                      <a:pt x="1831" y="2"/>
                      <a:pt x="1824" y="1"/>
                      <a:pt x="1817" y="1"/>
                    </a:cubicBezTo>
                    <a:close/>
                    <a:moveTo>
                      <a:pt x="415" y="5215"/>
                    </a:moveTo>
                    <a:cubicBezTo>
                      <a:pt x="415" y="5215"/>
                      <a:pt x="416" y="5215"/>
                      <a:pt x="416" y="5215"/>
                    </a:cubicBezTo>
                    <a:lnTo>
                      <a:pt x="415" y="521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712;p37">
                <a:extLst>
                  <a:ext uri="{FF2B5EF4-FFF2-40B4-BE49-F238E27FC236}">
                    <a16:creationId xmlns:a16="http://schemas.microsoft.com/office/drawing/2014/main" id="{6EEC3BCF-8A72-B13C-F4BD-BE3B3DDEEB88}"/>
                  </a:ext>
                </a:extLst>
              </p:cNvPr>
              <p:cNvSpPr/>
              <p:nvPr/>
            </p:nvSpPr>
            <p:spPr>
              <a:xfrm>
                <a:off x="7406595" y="1432390"/>
                <a:ext cx="35631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760" h="854" extrusionOk="0">
                    <a:moveTo>
                      <a:pt x="447" y="1"/>
                    </a:moveTo>
                    <a:cubicBezTo>
                      <a:pt x="302" y="1"/>
                      <a:pt x="149" y="129"/>
                      <a:pt x="82" y="321"/>
                    </a:cubicBezTo>
                    <a:cubicBezTo>
                      <a:pt x="1" y="549"/>
                      <a:pt x="70" y="782"/>
                      <a:pt x="235" y="840"/>
                    </a:cubicBezTo>
                    <a:cubicBezTo>
                      <a:pt x="260" y="849"/>
                      <a:pt x="287" y="853"/>
                      <a:pt x="314" y="853"/>
                    </a:cubicBezTo>
                    <a:cubicBezTo>
                      <a:pt x="459" y="853"/>
                      <a:pt x="611" y="725"/>
                      <a:pt x="678" y="532"/>
                    </a:cubicBezTo>
                    <a:cubicBezTo>
                      <a:pt x="759" y="305"/>
                      <a:pt x="691" y="72"/>
                      <a:pt x="525" y="14"/>
                    </a:cubicBezTo>
                    <a:cubicBezTo>
                      <a:pt x="500" y="5"/>
                      <a:pt x="473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713;p37">
                <a:extLst>
                  <a:ext uri="{FF2B5EF4-FFF2-40B4-BE49-F238E27FC236}">
                    <a16:creationId xmlns:a16="http://schemas.microsoft.com/office/drawing/2014/main" id="{33E94540-E247-0848-A933-DA4D14FEB6A4}"/>
                  </a:ext>
                </a:extLst>
              </p:cNvPr>
              <p:cNvSpPr/>
              <p:nvPr/>
            </p:nvSpPr>
            <p:spPr>
              <a:xfrm>
                <a:off x="7410768" y="1436046"/>
                <a:ext cx="27286" cy="3272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98" extrusionOk="0">
                    <a:moveTo>
                      <a:pt x="358" y="1"/>
                    </a:moveTo>
                    <a:cubicBezTo>
                      <a:pt x="246" y="1"/>
                      <a:pt x="122" y="111"/>
                      <a:pt x="65" y="269"/>
                    </a:cubicBezTo>
                    <a:cubicBezTo>
                      <a:pt x="1" y="453"/>
                      <a:pt x="50" y="646"/>
                      <a:pt x="172" y="688"/>
                    </a:cubicBezTo>
                    <a:cubicBezTo>
                      <a:pt x="189" y="694"/>
                      <a:pt x="206" y="697"/>
                      <a:pt x="224" y="697"/>
                    </a:cubicBezTo>
                    <a:cubicBezTo>
                      <a:pt x="336" y="697"/>
                      <a:pt x="461" y="587"/>
                      <a:pt x="516" y="428"/>
                    </a:cubicBezTo>
                    <a:cubicBezTo>
                      <a:pt x="582" y="245"/>
                      <a:pt x="533" y="52"/>
                      <a:pt x="410" y="10"/>
                    </a:cubicBezTo>
                    <a:cubicBezTo>
                      <a:pt x="394" y="4"/>
                      <a:pt x="376" y="1"/>
                      <a:pt x="35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714;p37">
                <a:extLst>
                  <a:ext uri="{FF2B5EF4-FFF2-40B4-BE49-F238E27FC236}">
                    <a16:creationId xmlns:a16="http://schemas.microsoft.com/office/drawing/2014/main" id="{556E5C23-D45D-74C9-B49F-2C61C370732C}"/>
                  </a:ext>
                </a:extLst>
              </p:cNvPr>
              <p:cNvSpPr/>
              <p:nvPr/>
            </p:nvSpPr>
            <p:spPr>
              <a:xfrm>
                <a:off x="7342038" y="1397321"/>
                <a:ext cx="23347" cy="52837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127" extrusionOk="0">
                    <a:moveTo>
                      <a:pt x="403" y="1"/>
                    </a:moveTo>
                    <a:cubicBezTo>
                      <a:pt x="390" y="7"/>
                      <a:pt x="383" y="10"/>
                      <a:pt x="370" y="16"/>
                    </a:cubicBezTo>
                    <a:lnTo>
                      <a:pt x="0" y="1066"/>
                    </a:lnTo>
                    <a:cubicBezTo>
                      <a:pt x="7" y="1079"/>
                      <a:pt x="10" y="1086"/>
                      <a:pt x="16" y="1099"/>
                    </a:cubicBezTo>
                    <a:lnTo>
                      <a:pt x="95" y="1126"/>
                    </a:lnTo>
                    <a:cubicBezTo>
                      <a:pt x="108" y="1121"/>
                      <a:pt x="114" y="1117"/>
                      <a:pt x="127" y="1111"/>
                    </a:cubicBezTo>
                    <a:lnTo>
                      <a:pt x="497" y="60"/>
                    </a:lnTo>
                    <a:cubicBezTo>
                      <a:pt x="491" y="48"/>
                      <a:pt x="488" y="42"/>
                      <a:pt x="482" y="28"/>
                    </a:cubicBez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715;p37">
                <a:extLst>
                  <a:ext uri="{FF2B5EF4-FFF2-40B4-BE49-F238E27FC236}">
                    <a16:creationId xmlns:a16="http://schemas.microsoft.com/office/drawing/2014/main" id="{C00E4127-B2CF-F522-0005-D5CAE81EA71E}"/>
                  </a:ext>
                </a:extLst>
              </p:cNvPr>
              <p:cNvSpPr/>
              <p:nvPr/>
            </p:nvSpPr>
            <p:spPr>
              <a:xfrm>
                <a:off x="7395015" y="1498822"/>
                <a:ext cx="85420" cy="59259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4" extrusionOk="0">
                    <a:moveTo>
                      <a:pt x="455" y="1"/>
                    </a:moveTo>
                    <a:cubicBezTo>
                      <a:pt x="48" y="1"/>
                      <a:pt x="1" y="406"/>
                      <a:pt x="344" y="487"/>
                    </a:cubicBezTo>
                    <a:cubicBezTo>
                      <a:pt x="831" y="601"/>
                      <a:pt x="1078" y="828"/>
                      <a:pt x="1204" y="1017"/>
                    </a:cubicBezTo>
                    <a:cubicBezTo>
                      <a:pt x="1337" y="1100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57" y="543"/>
                      <a:pt x="1457" y="274"/>
                      <a:pt x="701" y="42"/>
                    </a:cubicBezTo>
                    <a:cubicBezTo>
                      <a:pt x="608" y="13"/>
                      <a:pt x="526" y="1"/>
                      <a:pt x="45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716;p37">
                <a:extLst>
                  <a:ext uri="{FF2B5EF4-FFF2-40B4-BE49-F238E27FC236}">
                    <a16:creationId xmlns:a16="http://schemas.microsoft.com/office/drawing/2014/main" id="{29AC8EBE-E5EC-89BC-4B12-D8B34D2503E0}"/>
                  </a:ext>
                </a:extLst>
              </p:cNvPr>
              <p:cNvSpPr/>
              <p:nvPr/>
            </p:nvSpPr>
            <p:spPr>
              <a:xfrm>
                <a:off x="7383904" y="1529811"/>
                <a:ext cx="85420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3" extrusionOk="0">
                    <a:moveTo>
                      <a:pt x="454" y="0"/>
                    </a:moveTo>
                    <a:cubicBezTo>
                      <a:pt x="47" y="0"/>
                      <a:pt x="1" y="406"/>
                      <a:pt x="344" y="486"/>
                    </a:cubicBezTo>
                    <a:cubicBezTo>
                      <a:pt x="831" y="601"/>
                      <a:pt x="1078" y="829"/>
                      <a:pt x="1204" y="1017"/>
                    </a:cubicBezTo>
                    <a:cubicBezTo>
                      <a:pt x="1337" y="1099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81" y="714"/>
                      <a:pt x="1760" y="659"/>
                      <a:pt x="1720" y="602"/>
                    </a:cubicBezTo>
                    <a:cubicBezTo>
                      <a:pt x="1664" y="521"/>
                      <a:pt x="1572" y="439"/>
                      <a:pt x="1441" y="356"/>
                    </a:cubicBezTo>
                    <a:cubicBezTo>
                      <a:pt x="1268" y="248"/>
                      <a:pt x="1028" y="141"/>
                      <a:pt x="701" y="41"/>
                    </a:cubicBezTo>
                    <a:cubicBezTo>
                      <a:pt x="608" y="13"/>
                      <a:pt x="525" y="0"/>
                      <a:pt x="45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717;p37">
                <a:extLst>
                  <a:ext uri="{FF2B5EF4-FFF2-40B4-BE49-F238E27FC236}">
                    <a16:creationId xmlns:a16="http://schemas.microsoft.com/office/drawing/2014/main" id="{19001EB3-883F-9C80-E8B0-F43D805EF00F}"/>
                  </a:ext>
                </a:extLst>
              </p:cNvPr>
              <p:cNvSpPr/>
              <p:nvPr/>
            </p:nvSpPr>
            <p:spPr>
              <a:xfrm>
                <a:off x="7372793" y="1560707"/>
                <a:ext cx="85326" cy="58134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240" extrusionOk="0">
                    <a:moveTo>
                      <a:pt x="456" y="1"/>
                    </a:moveTo>
                    <a:cubicBezTo>
                      <a:pt x="48" y="1"/>
                      <a:pt x="1" y="406"/>
                      <a:pt x="346" y="488"/>
                    </a:cubicBezTo>
                    <a:cubicBezTo>
                      <a:pt x="727" y="578"/>
                      <a:pt x="961" y="737"/>
                      <a:pt x="1104" y="891"/>
                    </a:cubicBezTo>
                    <a:cubicBezTo>
                      <a:pt x="1335" y="1009"/>
                      <a:pt x="1470" y="1128"/>
                      <a:pt x="1534" y="1240"/>
                    </a:cubicBezTo>
                    <a:cubicBezTo>
                      <a:pt x="1771" y="1121"/>
                      <a:pt x="1820" y="972"/>
                      <a:pt x="1791" y="769"/>
                    </a:cubicBezTo>
                    <a:cubicBezTo>
                      <a:pt x="1783" y="716"/>
                      <a:pt x="1760" y="661"/>
                      <a:pt x="1720" y="604"/>
                    </a:cubicBezTo>
                    <a:cubicBezTo>
                      <a:pt x="1664" y="523"/>
                      <a:pt x="1574" y="440"/>
                      <a:pt x="1441" y="356"/>
                    </a:cubicBezTo>
                    <a:cubicBezTo>
                      <a:pt x="1269" y="249"/>
                      <a:pt x="1028" y="142"/>
                      <a:pt x="701" y="41"/>
                    </a:cubicBezTo>
                    <a:cubicBezTo>
                      <a:pt x="608" y="13"/>
                      <a:pt x="527" y="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718;p37">
                <a:extLst>
                  <a:ext uri="{FF2B5EF4-FFF2-40B4-BE49-F238E27FC236}">
                    <a16:creationId xmlns:a16="http://schemas.microsoft.com/office/drawing/2014/main" id="{F99BCF13-9D33-6A70-F337-D568B383C518}"/>
                  </a:ext>
                </a:extLst>
              </p:cNvPr>
              <p:cNvSpPr/>
              <p:nvPr/>
            </p:nvSpPr>
            <p:spPr>
              <a:xfrm>
                <a:off x="7367870" y="1590571"/>
                <a:ext cx="80450" cy="58181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241" extrusionOk="0">
                    <a:moveTo>
                      <a:pt x="429" y="1"/>
                    </a:moveTo>
                    <a:cubicBezTo>
                      <a:pt x="45" y="1"/>
                      <a:pt x="1" y="381"/>
                      <a:pt x="324" y="458"/>
                    </a:cubicBezTo>
                    <a:cubicBezTo>
                      <a:pt x="1186" y="661"/>
                      <a:pt x="1249" y="1241"/>
                      <a:pt x="1249" y="1241"/>
                    </a:cubicBezTo>
                    <a:cubicBezTo>
                      <a:pt x="1636" y="1114"/>
                      <a:pt x="1715" y="958"/>
                      <a:pt x="1680" y="721"/>
                    </a:cubicBezTo>
                    <a:cubicBezTo>
                      <a:pt x="1676" y="682"/>
                      <a:pt x="1662" y="644"/>
                      <a:pt x="1639" y="603"/>
                    </a:cubicBezTo>
                    <a:cubicBezTo>
                      <a:pt x="1575" y="491"/>
                      <a:pt x="1440" y="372"/>
                      <a:pt x="1209" y="254"/>
                    </a:cubicBezTo>
                    <a:cubicBezTo>
                      <a:pt x="1066" y="181"/>
                      <a:pt x="884" y="109"/>
                      <a:pt x="659" y="39"/>
                    </a:cubicBezTo>
                    <a:cubicBezTo>
                      <a:pt x="572" y="12"/>
                      <a:pt x="495" y="1"/>
                      <a:pt x="429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719;p37">
                <a:extLst>
                  <a:ext uri="{FF2B5EF4-FFF2-40B4-BE49-F238E27FC236}">
                    <a16:creationId xmlns:a16="http://schemas.microsoft.com/office/drawing/2014/main" id="{831EBA80-8DF5-2FCE-2A64-6B2BEB7C37A8}"/>
                  </a:ext>
                </a:extLst>
              </p:cNvPr>
              <p:cNvSpPr/>
              <p:nvPr/>
            </p:nvSpPr>
            <p:spPr>
              <a:xfrm>
                <a:off x="6721361" y="1361363"/>
                <a:ext cx="157525" cy="153868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328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" y="60"/>
                      <a:pt x="7" y="126"/>
                      <a:pt x="10" y="194"/>
                    </a:cubicBezTo>
                    <a:cubicBezTo>
                      <a:pt x="12" y="220"/>
                      <a:pt x="12" y="248"/>
                      <a:pt x="13" y="274"/>
                    </a:cubicBezTo>
                    <a:cubicBezTo>
                      <a:pt x="13" y="289"/>
                      <a:pt x="15" y="305"/>
                      <a:pt x="15" y="320"/>
                    </a:cubicBezTo>
                    <a:cubicBezTo>
                      <a:pt x="15" y="363"/>
                      <a:pt x="16" y="407"/>
                      <a:pt x="16" y="453"/>
                    </a:cubicBezTo>
                    <a:lnTo>
                      <a:pt x="16" y="454"/>
                    </a:lnTo>
                    <a:cubicBezTo>
                      <a:pt x="19" y="577"/>
                      <a:pt x="19" y="707"/>
                      <a:pt x="18" y="841"/>
                    </a:cubicBezTo>
                    <a:cubicBezTo>
                      <a:pt x="18" y="875"/>
                      <a:pt x="18" y="908"/>
                      <a:pt x="18" y="944"/>
                    </a:cubicBezTo>
                    <a:cubicBezTo>
                      <a:pt x="18" y="960"/>
                      <a:pt x="16" y="977"/>
                      <a:pt x="16" y="994"/>
                    </a:cubicBezTo>
                    <a:cubicBezTo>
                      <a:pt x="16" y="1029"/>
                      <a:pt x="16" y="1063"/>
                      <a:pt x="15" y="1098"/>
                    </a:cubicBezTo>
                    <a:cubicBezTo>
                      <a:pt x="15" y="1115"/>
                      <a:pt x="15" y="1133"/>
                      <a:pt x="15" y="1150"/>
                    </a:cubicBezTo>
                    <a:cubicBezTo>
                      <a:pt x="13" y="1168"/>
                      <a:pt x="13" y="1185"/>
                      <a:pt x="13" y="1202"/>
                    </a:cubicBezTo>
                    <a:cubicBezTo>
                      <a:pt x="13" y="1223"/>
                      <a:pt x="12" y="1243"/>
                      <a:pt x="12" y="1265"/>
                    </a:cubicBezTo>
                    <a:cubicBezTo>
                      <a:pt x="10" y="1349"/>
                      <a:pt x="9" y="1434"/>
                      <a:pt x="6" y="1520"/>
                    </a:cubicBezTo>
                    <a:cubicBezTo>
                      <a:pt x="1164" y="3163"/>
                      <a:pt x="2865" y="3281"/>
                      <a:pt x="3331" y="3281"/>
                    </a:cubicBezTo>
                    <a:cubicBezTo>
                      <a:pt x="3341" y="3281"/>
                      <a:pt x="3351" y="3281"/>
                      <a:pt x="3360" y="3281"/>
                    </a:cubicBezTo>
                    <a:cubicBezTo>
                      <a:pt x="3355" y="3249"/>
                      <a:pt x="3351" y="3215"/>
                      <a:pt x="3348" y="3183"/>
                    </a:cubicBezTo>
                    <a:cubicBezTo>
                      <a:pt x="3345" y="3159"/>
                      <a:pt x="3343" y="3134"/>
                      <a:pt x="3340" y="3110"/>
                    </a:cubicBezTo>
                    <a:cubicBezTo>
                      <a:pt x="2559" y="3020"/>
                      <a:pt x="1522" y="2502"/>
                      <a:pt x="249" y="1152"/>
                    </a:cubicBezTo>
                    <a:cubicBezTo>
                      <a:pt x="242" y="1142"/>
                      <a:pt x="233" y="1127"/>
                      <a:pt x="227" y="1118"/>
                    </a:cubicBezTo>
                    <a:cubicBezTo>
                      <a:pt x="224" y="1113"/>
                      <a:pt x="223" y="1110"/>
                      <a:pt x="221" y="1106"/>
                    </a:cubicBezTo>
                    <a:cubicBezTo>
                      <a:pt x="218" y="1101"/>
                      <a:pt x="217" y="1096"/>
                      <a:pt x="215" y="1092"/>
                    </a:cubicBezTo>
                    <a:cubicBezTo>
                      <a:pt x="207" y="1075"/>
                      <a:pt x="201" y="1057"/>
                      <a:pt x="195" y="1038"/>
                    </a:cubicBezTo>
                    <a:cubicBezTo>
                      <a:pt x="192" y="1032"/>
                      <a:pt x="191" y="1025"/>
                      <a:pt x="187" y="1019"/>
                    </a:cubicBezTo>
                    <a:cubicBezTo>
                      <a:pt x="181" y="999"/>
                      <a:pt x="175" y="977"/>
                      <a:pt x="168" y="956"/>
                    </a:cubicBezTo>
                    <a:cubicBezTo>
                      <a:pt x="166" y="948"/>
                      <a:pt x="165" y="941"/>
                      <a:pt x="161" y="933"/>
                    </a:cubicBezTo>
                    <a:cubicBezTo>
                      <a:pt x="160" y="927"/>
                      <a:pt x="158" y="921"/>
                      <a:pt x="155" y="913"/>
                    </a:cubicBezTo>
                    <a:cubicBezTo>
                      <a:pt x="155" y="908"/>
                      <a:pt x="154" y="904"/>
                      <a:pt x="152" y="898"/>
                    </a:cubicBezTo>
                    <a:cubicBezTo>
                      <a:pt x="151" y="893"/>
                      <a:pt x="149" y="887"/>
                      <a:pt x="148" y="881"/>
                    </a:cubicBezTo>
                    <a:cubicBezTo>
                      <a:pt x="143" y="866"/>
                      <a:pt x="140" y="849"/>
                      <a:pt x="135" y="832"/>
                    </a:cubicBezTo>
                    <a:cubicBezTo>
                      <a:pt x="134" y="826"/>
                      <a:pt x="132" y="818"/>
                      <a:pt x="131" y="811"/>
                    </a:cubicBezTo>
                    <a:cubicBezTo>
                      <a:pt x="79" y="584"/>
                      <a:pt x="36" y="292"/>
                      <a:pt x="1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720;p37">
                <a:extLst>
                  <a:ext uri="{FF2B5EF4-FFF2-40B4-BE49-F238E27FC236}">
                    <a16:creationId xmlns:a16="http://schemas.microsoft.com/office/drawing/2014/main" id="{D6BC1C40-8AD9-137E-AA2C-41F341237785}"/>
                  </a:ext>
                </a:extLst>
              </p:cNvPr>
              <p:cNvSpPr/>
              <p:nvPr/>
            </p:nvSpPr>
            <p:spPr>
              <a:xfrm>
                <a:off x="6896936" y="1195164"/>
                <a:ext cx="47820" cy="206611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407" extrusionOk="0">
                    <a:moveTo>
                      <a:pt x="26" y="1"/>
                    </a:moveTo>
                    <a:cubicBezTo>
                      <a:pt x="24" y="1"/>
                      <a:pt x="22" y="1"/>
                      <a:pt x="20" y="1"/>
                    </a:cubicBezTo>
                    <a:cubicBezTo>
                      <a:pt x="8" y="4"/>
                      <a:pt x="0" y="18"/>
                      <a:pt x="5" y="30"/>
                    </a:cubicBezTo>
                    <a:cubicBezTo>
                      <a:pt x="9" y="47"/>
                      <a:pt x="491" y="1743"/>
                      <a:pt x="581" y="3429"/>
                    </a:cubicBezTo>
                    <a:cubicBezTo>
                      <a:pt x="581" y="3437"/>
                      <a:pt x="586" y="3444"/>
                      <a:pt x="592" y="3449"/>
                    </a:cubicBezTo>
                    <a:cubicBezTo>
                      <a:pt x="596" y="3451"/>
                      <a:pt x="601" y="3452"/>
                      <a:pt x="605" y="3452"/>
                    </a:cubicBezTo>
                    <a:cubicBezTo>
                      <a:pt x="608" y="3452"/>
                      <a:pt x="611" y="3452"/>
                      <a:pt x="613" y="3451"/>
                    </a:cubicBezTo>
                    <a:lnTo>
                      <a:pt x="913" y="3319"/>
                    </a:lnTo>
                    <a:cubicBezTo>
                      <a:pt x="918" y="3317"/>
                      <a:pt x="923" y="3316"/>
                      <a:pt x="928" y="3316"/>
                    </a:cubicBezTo>
                    <a:cubicBezTo>
                      <a:pt x="937" y="3316"/>
                      <a:pt x="946" y="3319"/>
                      <a:pt x="954" y="3325"/>
                    </a:cubicBezTo>
                    <a:cubicBezTo>
                      <a:pt x="965" y="3336"/>
                      <a:pt x="969" y="3351"/>
                      <a:pt x="966" y="3365"/>
                    </a:cubicBezTo>
                    <a:cubicBezTo>
                      <a:pt x="922" y="3524"/>
                      <a:pt x="817" y="3801"/>
                      <a:pt x="612" y="3865"/>
                    </a:cubicBezTo>
                    <a:cubicBezTo>
                      <a:pt x="603" y="3868"/>
                      <a:pt x="595" y="3876"/>
                      <a:pt x="595" y="3886"/>
                    </a:cubicBezTo>
                    <a:cubicBezTo>
                      <a:pt x="593" y="3949"/>
                      <a:pt x="592" y="4015"/>
                      <a:pt x="592" y="4077"/>
                    </a:cubicBezTo>
                    <a:cubicBezTo>
                      <a:pt x="590" y="4177"/>
                      <a:pt x="590" y="4281"/>
                      <a:pt x="584" y="4382"/>
                    </a:cubicBezTo>
                    <a:cubicBezTo>
                      <a:pt x="584" y="4394"/>
                      <a:pt x="593" y="4405"/>
                      <a:pt x="606" y="4406"/>
                    </a:cubicBezTo>
                    <a:lnTo>
                      <a:pt x="609" y="4406"/>
                    </a:lnTo>
                    <a:cubicBezTo>
                      <a:pt x="621" y="4406"/>
                      <a:pt x="632" y="4395"/>
                      <a:pt x="632" y="4383"/>
                    </a:cubicBezTo>
                    <a:cubicBezTo>
                      <a:pt x="636" y="4282"/>
                      <a:pt x="638" y="4178"/>
                      <a:pt x="639" y="4077"/>
                    </a:cubicBezTo>
                    <a:cubicBezTo>
                      <a:pt x="639" y="4019"/>
                      <a:pt x="641" y="3961"/>
                      <a:pt x="642" y="3903"/>
                    </a:cubicBezTo>
                    <a:cubicBezTo>
                      <a:pt x="858" y="3825"/>
                      <a:pt x="966" y="3542"/>
                      <a:pt x="1011" y="3379"/>
                    </a:cubicBezTo>
                    <a:cubicBezTo>
                      <a:pt x="1020" y="3345"/>
                      <a:pt x="1011" y="3311"/>
                      <a:pt x="985" y="3290"/>
                    </a:cubicBezTo>
                    <a:cubicBezTo>
                      <a:pt x="968" y="3276"/>
                      <a:pt x="948" y="3269"/>
                      <a:pt x="928" y="3269"/>
                    </a:cubicBezTo>
                    <a:cubicBezTo>
                      <a:pt x="917" y="3269"/>
                      <a:pt x="906" y="3271"/>
                      <a:pt x="895" y="3276"/>
                    </a:cubicBezTo>
                    <a:lnTo>
                      <a:pt x="625" y="3394"/>
                    </a:lnTo>
                    <a:cubicBezTo>
                      <a:pt x="532" y="1712"/>
                      <a:pt x="54" y="35"/>
                      <a:pt x="49" y="17"/>
                    </a:cubicBezTo>
                    <a:cubicBezTo>
                      <a:pt x="47" y="7"/>
                      <a:pt x="37" y="1"/>
                      <a:pt x="2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721;p37">
                <a:extLst>
                  <a:ext uri="{FF2B5EF4-FFF2-40B4-BE49-F238E27FC236}">
                    <a16:creationId xmlns:a16="http://schemas.microsoft.com/office/drawing/2014/main" id="{1DB354F4-86D6-4897-D93D-15171D6F1FFE}"/>
                  </a:ext>
                </a:extLst>
              </p:cNvPr>
              <p:cNvSpPr/>
              <p:nvPr/>
            </p:nvSpPr>
            <p:spPr>
              <a:xfrm>
                <a:off x="6911985" y="1432155"/>
                <a:ext cx="15893" cy="5138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096" extrusionOk="0">
                    <a:moveTo>
                      <a:pt x="25" y="0"/>
                    </a:moveTo>
                    <a:cubicBezTo>
                      <a:pt x="15" y="0"/>
                      <a:pt x="6" y="7"/>
                      <a:pt x="3" y="19"/>
                    </a:cubicBezTo>
                    <a:cubicBezTo>
                      <a:pt x="0" y="31"/>
                      <a:pt x="8" y="44"/>
                      <a:pt x="20" y="47"/>
                    </a:cubicBezTo>
                    <a:cubicBezTo>
                      <a:pt x="75" y="60"/>
                      <a:pt x="214" y="103"/>
                      <a:pt x="274" y="163"/>
                    </a:cubicBezTo>
                    <a:cubicBezTo>
                      <a:pt x="170" y="190"/>
                      <a:pt x="87" y="192"/>
                      <a:pt x="87" y="192"/>
                    </a:cubicBezTo>
                    <a:cubicBezTo>
                      <a:pt x="80" y="192"/>
                      <a:pt x="74" y="195"/>
                      <a:pt x="69" y="200"/>
                    </a:cubicBezTo>
                    <a:cubicBezTo>
                      <a:pt x="64" y="206"/>
                      <a:pt x="63" y="213"/>
                      <a:pt x="64" y="219"/>
                    </a:cubicBezTo>
                    <a:cubicBezTo>
                      <a:pt x="64" y="226"/>
                      <a:pt x="181" y="787"/>
                      <a:pt x="147" y="1069"/>
                    </a:cubicBezTo>
                    <a:cubicBezTo>
                      <a:pt x="145" y="1083"/>
                      <a:pt x="155" y="1094"/>
                      <a:pt x="167" y="1095"/>
                    </a:cubicBezTo>
                    <a:lnTo>
                      <a:pt x="170" y="1095"/>
                    </a:lnTo>
                    <a:cubicBezTo>
                      <a:pt x="181" y="1095"/>
                      <a:pt x="191" y="1086"/>
                      <a:pt x="193" y="1076"/>
                    </a:cubicBezTo>
                    <a:cubicBezTo>
                      <a:pt x="225" y="817"/>
                      <a:pt x="138" y="354"/>
                      <a:pt x="115" y="236"/>
                    </a:cubicBezTo>
                    <a:cubicBezTo>
                      <a:pt x="155" y="235"/>
                      <a:pt x="233" y="226"/>
                      <a:pt x="321" y="198"/>
                    </a:cubicBezTo>
                    <a:cubicBezTo>
                      <a:pt x="327" y="195"/>
                      <a:pt x="334" y="190"/>
                      <a:pt x="335" y="184"/>
                    </a:cubicBezTo>
                    <a:cubicBezTo>
                      <a:pt x="338" y="177"/>
                      <a:pt x="338" y="169"/>
                      <a:pt x="334" y="163"/>
                    </a:cubicBezTo>
                    <a:cubicBezTo>
                      <a:pt x="274" y="60"/>
                      <a:pt x="41" y="4"/>
                      <a:pt x="31" y="1"/>
                    </a:cubicBezTo>
                    <a:cubicBezTo>
                      <a:pt x="29" y="0"/>
                      <a:pt x="27" y="0"/>
                      <a:pt x="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722;p37">
                <a:extLst>
                  <a:ext uri="{FF2B5EF4-FFF2-40B4-BE49-F238E27FC236}">
                    <a16:creationId xmlns:a16="http://schemas.microsoft.com/office/drawing/2014/main" id="{68470323-1643-C44A-84BF-9EC7BE364FE2}"/>
                  </a:ext>
                </a:extLst>
              </p:cNvPr>
              <p:cNvSpPr/>
              <p:nvPr/>
            </p:nvSpPr>
            <p:spPr>
              <a:xfrm>
                <a:off x="6930879" y="1220059"/>
                <a:ext cx="13737" cy="3928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838" extrusionOk="0">
                    <a:moveTo>
                      <a:pt x="114" y="1"/>
                    </a:moveTo>
                    <a:cubicBezTo>
                      <a:pt x="113" y="1"/>
                      <a:pt x="112" y="1"/>
                      <a:pt x="111" y="1"/>
                    </a:cubicBezTo>
                    <a:cubicBezTo>
                      <a:pt x="41" y="7"/>
                      <a:pt x="1" y="200"/>
                      <a:pt x="21" y="431"/>
                    </a:cubicBezTo>
                    <a:cubicBezTo>
                      <a:pt x="40" y="658"/>
                      <a:pt x="110" y="837"/>
                      <a:pt x="179" y="837"/>
                    </a:cubicBezTo>
                    <a:cubicBezTo>
                      <a:pt x="180" y="837"/>
                      <a:pt x="182" y="837"/>
                      <a:pt x="183" y="837"/>
                    </a:cubicBezTo>
                    <a:cubicBezTo>
                      <a:pt x="252" y="831"/>
                      <a:pt x="293" y="638"/>
                      <a:pt x="273" y="409"/>
                    </a:cubicBezTo>
                    <a:cubicBezTo>
                      <a:pt x="253" y="182"/>
                      <a:pt x="182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723;p37">
                <a:extLst>
                  <a:ext uri="{FF2B5EF4-FFF2-40B4-BE49-F238E27FC236}">
                    <a16:creationId xmlns:a16="http://schemas.microsoft.com/office/drawing/2014/main" id="{81D9FA55-8001-24E6-7539-E9EECAB02CD8}"/>
                  </a:ext>
                </a:extLst>
              </p:cNvPr>
              <p:cNvSpPr/>
              <p:nvPr/>
            </p:nvSpPr>
            <p:spPr>
              <a:xfrm>
                <a:off x="6842927" y="1233889"/>
                <a:ext cx="15987" cy="38678"/>
              </a:xfrm>
              <a:custGeom>
                <a:avLst/>
                <a:gdLst/>
                <a:ahLst/>
                <a:cxnLst/>
                <a:rect l="l" t="t" r="r" b="b"/>
                <a:pathLst>
                  <a:path w="341" h="825" extrusionOk="0">
                    <a:moveTo>
                      <a:pt x="96" y="0"/>
                    </a:moveTo>
                    <a:cubicBezTo>
                      <a:pt x="93" y="0"/>
                      <a:pt x="91" y="0"/>
                      <a:pt x="88" y="1"/>
                    </a:cubicBezTo>
                    <a:cubicBezTo>
                      <a:pt x="19" y="15"/>
                      <a:pt x="1" y="210"/>
                      <a:pt x="47" y="438"/>
                    </a:cubicBezTo>
                    <a:cubicBezTo>
                      <a:pt x="91" y="656"/>
                      <a:pt x="179" y="824"/>
                      <a:pt x="247" y="824"/>
                    </a:cubicBezTo>
                    <a:cubicBezTo>
                      <a:pt x="250" y="824"/>
                      <a:pt x="252" y="824"/>
                      <a:pt x="255" y="823"/>
                    </a:cubicBezTo>
                    <a:cubicBezTo>
                      <a:pt x="322" y="810"/>
                      <a:pt x="340" y="614"/>
                      <a:pt x="294" y="388"/>
                    </a:cubicBezTo>
                    <a:cubicBezTo>
                      <a:pt x="250" y="168"/>
                      <a:pt x="164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724;p37">
                <a:extLst>
                  <a:ext uri="{FF2B5EF4-FFF2-40B4-BE49-F238E27FC236}">
                    <a16:creationId xmlns:a16="http://schemas.microsoft.com/office/drawing/2014/main" id="{38A49F08-AD31-6F51-46C4-F69BCBEF9480}"/>
                  </a:ext>
                </a:extLst>
              </p:cNvPr>
              <p:cNvSpPr/>
              <p:nvPr/>
            </p:nvSpPr>
            <p:spPr>
              <a:xfrm>
                <a:off x="6908000" y="1192820"/>
                <a:ext cx="55415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534" extrusionOk="0">
                    <a:moveTo>
                      <a:pt x="13" y="0"/>
                    </a:moveTo>
                    <a:cubicBezTo>
                      <a:pt x="7" y="0"/>
                      <a:pt x="0" y="7"/>
                      <a:pt x="1" y="15"/>
                    </a:cubicBezTo>
                    <a:lnTo>
                      <a:pt x="39" y="229"/>
                    </a:lnTo>
                    <a:cubicBezTo>
                      <a:pt x="48" y="283"/>
                      <a:pt x="94" y="321"/>
                      <a:pt x="148" y="321"/>
                    </a:cubicBezTo>
                    <a:cubicBezTo>
                      <a:pt x="149" y="321"/>
                      <a:pt x="150" y="320"/>
                      <a:pt x="151" y="320"/>
                    </a:cubicBezTo>
                    <a:cubicBezTo>
                      <a:pt x="166" y="320"/>
                      <a:pt x="183" y="320"/>
                      <a:pt x="202" y="320"/>
                    </a:cubicBezTo>
                    <a:cubicBezTo>
                      <a:pt x="401" y="320"/>
                      <a:pt x="774" y="348"/>
                      <a:pt x="1146" y="531"/>
                    </a:cubicBezTo>
                    <a:cubicBezTo>
                      <a:pt x="1149" y="533"/>
                      <a:pt x="1153" y="534"/>
                      <a:pt x="1156" y="534"/>
                    </a:cubicBezTo>
                    <a:cubicBezTo>
                      <a:pt x="1170" y="534"/>
                      <a:pt x="1181" y="518"/>
                      <a:pt x="1172" y="504"/>
                    </a:cubicBezTo>
                    <a:cubicBezTo>
                      <a:pt x="1099" y="377"/>
                      <a:pt x="831" y="181"/>
                      <a:pt x="180" y="116"/>
                    </a:cubicBezTo>
                    <a:cubicBezTo>
                      <a:pt x="136" y="111"/>
                      <a:pt x="94" y="90"/>
                      <a:pt x="65" y="56"/>
                    </a:cubicBezTo>
                    <a:lnTo>
                      <a:pt x="23" y="6"/>
                    </a:lnTo>
                    <a:cubicBezTo>
                      <a:pt x="20" y="2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725;p37">
                <a:extLst>
                  <a:ext uri="{FF2B5EF4-FFF2-40B4-BE49-F238E27FC236}">
                    <a16:creationId xmlns:a16="http://schemas.microsoft.com/office/drawing/2014/main" id="{94FC32CB-1D6C-DF78-D0E4-B34794833DC8}"/>
                  </a:ext>
                </a:extLst>
              </p:cNvPr>
              <p:cNvSpPr/>
              <p:nvPr/>
            </p:nvSpPr>
            <p:spPr>
              <a:xfrm>
                <a:off x="6804483" y="1188366"/>
                <a:ext cx="68402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179" extrusionOk="0">
                    <a:moveTo>
                      <a:pt x="1400" y="1"/>
                    </a:moveTo>
                    <a:cubicBezTo>
                      <a:pt x="1393" y="1"/>
                      <a:pt x="1387" y="4"/>
                      <a:pt x="1384" y="10"/>
                    </a:cubicBezTo>
                    <a:lnTo>
                      <a:pt x="1345" y="97"/>
                    </a:lnTo>
                    <a:cubicBezTo>
                      <a:pt x="1318" y="154"/>
                      <a:pt x="1270" y="200"/>
                      <a:pt x="1211" y="223"/>
                    </a:cubicBezTo>
                    <a:cubicBezTo>
                      <a:pt x="345" y="568"/>
                      <a:pt x="56" y="941"/>
                      <a:pt x="4" y="1142"/>
                    </a:cubicBezTo>
                    <a:cubicBezTo>
                      <a:pt x="0" y="1163"/>
                      <a:pt x="16" y="1179"/>
                      <a:pt x="34" y="1179"/>
                    </a:cubicBezTo>
                    <a:cubicBezTo>
                      <a:pt x="40" y="1179"/>
                      <a:pt x="47" y="1176"/>
                      <a:pt x="53" y="1171"/>
                    </a:cubicBezTo>
                    <a:cubicBezTo>
                      <a:pt x="529" y="738"/>
                      <a:pt x="1082" y="556"/>
                      <a:pt x="1332" y="493"/>
                    </a:cubicBezTo>
                    <a:cubicBezTo>
                      <a:pt x="1408" y="474"/>
                      <a:pt x="1458" y="402"/>
                      <a:pt x="1449" y="324"/>
                    </a:cubicBezTo>
                    <a:lnTo>
                      <a:pt x="1417" y="16"/>
                    </a:lnTo>
                    <a:cubicBezTo>
                      <a:pt x="1416" y="6"/>
                      <a:pt x="1408" y="1"/>
                      <a:pt x="1400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726;p37">
                <a:extLst>
                  <a:ext uri="{FF2B5EF4-FFF2-40B4-BE49-F238E27FC236}">
                    <a16:creationId xmlns:a16="http://schemas.microsoft.com/office/drawing/2014/main" id="{74212170-5C56-FDED-206C-4F9238F379EB}"/>
                  </a:ext>
                </a:extLst>
              </p:cNvPr>
              <p:cNvSpPr/>
              <p:nvPr/>
            </p:nvSpPr>
            <p:spPr>
              <a:xfrm>
                <a:off x="6714141" y="1162253"/>
                <a:ext cx="248712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3304" extrusionOk="0">
                    <a:moveTo>
                      <a:pt x="3642" y="0"/>
                    </a:moveTo>
                    <a:cubicBezTo>
                      <a:pt x="3456" y="0"/>
                      <a:pt x="3251" y="17"/>
                      <a:pt x="3025" y="54"/>
                    </a:cubicBezTo>
                    <a:cubicBezTo>
                      <a:pt x="1" y="547"/>
                      <a:pt x="2999" y="3032"/>
                      <a:pt x="661" y="3142"/>
                    </a:cubicBezTo>
                    <a:cubicBezTo>
                      <a:pt x="652" y="3189"/>
                      <a:pt x="641" y="3235"/>
                      <a:pt x="629" y="3280"/>
                    </a:cubicBezTo>
                    <a:cubicBezTo>
                      <a:pt x="694" y="3292"/>
                      <a:pt x="786" y="3304"/>
                      <a:pt x="892" y="3304"/>
                    </a:cubicBezTo>
                    <a:cubicBezTo>
                      <a:pt x="1150" y="3304"/>
                      <a:pt x="1493" y="3232"/>
                      <a:pt x="1731" y="2913"/>
                    </a:cubicBezTo>
                    <a:cubicBezTo>
                      <a:pt x="2161" y="2335"/>
                      <a:pt x="1681" y="1165"/>
                      <a:pt x="1872" y="1024"/>
                    </a:cubicBezTo>
                    <a:cubicBezTo>
                      <a:pt x="2523" y="559"/>
                      <a:pt x="3133" y="406"/>
                      <a:pt x="3655" y="406"/>
                    </a:cubicBezTo>
                    <a:cubicBezTo>
                      <a:pt x="4521" y="406"/>
                      <a:pt x="5144" y="828"/>
                      <a:pt x="5304" y="948"/>
                    </a:cubicBezTo>
                    <a:cubicBezTo>
                      <a:pt x="5301" y="899"/>
                      <a:pt x="5298" y="853"/>
                      <a:pt x="5297" y="813"/>
                    </a:cubicBezTo>
                    <a:cubicBezTo>
                      <a:pt x="5290" y="800"/>
                      <a:pt x="4947" y="0"/>
                      <a:pt x="364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727;p37">
                <a:extLst>
                  <a:ext uri="{FF2B5EF4-FFF2-40B4-BE49-F238E27FC236}">
                    <a16:creationId xmlns:a16="http://schemas.microsoft.com/office/drawing/2014/main" id="{F190DD9D-FE0D-D40B-1056-38768660AED1}"/>
                  </a:ext>
                </a:extLst>
              </p:cNvPr>
              <p:cNvSpPr/>
              <p:nvPr/>
            </p:nvSpPr>
            <p:spPr>
              <a:xfrm>
                <a:off x="7251508" y="3088373"/>
                <a:ext cx="158744" cy="203564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4342" extrusionOk="0">
                    <a:moveTo>
                      <a:pt x="3367" y="1"/>
                    </a:moveTo>
                    <a:cubicBezTo>
                      <a:pt x="3362" y="1"/>
                      <a:pt x="3357" y="4"/>
                      <a:pt x="3355" y="9"/>
                    </a:cubicBezTo>
                    <a:cubicBezTo>
                      <a:pt x="3343" y="30"/>
                      <a:pt x="2222" y="2197"/>
                      <a:pt x="7" y="4316"/>
                    </a:cubicBezTo>
                    <a:cubicBezTo>
                      <a:pt x="1" y="4320"/>
                      <a:pt x="1" y="4331"/>
                      <a:pt x="7" y="4337"/>
                    </a:cubicBezTo>
                    <a:cubicBezTo>
                      <a:pt x="10" y="4340"/>
                      <a:pt x="13" y="4342"/>
                      <a:pt x="17" y="4342"/>
                    </a:cubicBezTo>
                    <a:cubicBezTo>
                      <a:pt x="22" y="4342"/>
                      <a:pt x="25" y="4340"/>
                      <a:pt x="28" y="4337"/>
                    </a:cubicBezTo>
                    <a:cubicBezTo>
                      <a:pt x="2246" y="2217"/>
                      <a:pt x="3372" y="46"/>
                      <a:pt x="3382" y="23"/>
                    </a:cubicBezTo>
                    <a:cubicBezTo>
                      <a:pt x="3385" y="15"/>
                      <a:pt x="3382" y="6"/>
                      <a:pt x="3375" y="3"/>
                    </a:cubicBezTo>
                    <a:cubicBezTo>
                      <a:pt x="3372" y="1"/>
                      <a:pt x="3370" y="1"/>
                      <a:pt x="3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728;p37">
                <a:extLst>
                  <a:ext uri="{FF2B5EF4-FFF2-40B4-BE49-F238E27FC236}">
                    <a16:creationId xmlns:a16="http://schemas.microsoft.com/office/drawing/2014/main" id="{C5ED62B6-43BD-0B7E-8383-6C73DDB8E909}"/>
                  </a:ext>
                </a:extLst>
              </p:cNvPr>
              <p:cNvSpPr/>
              <p:nvPr/>
            </p:nvSpPr>
            <p:spPr>
              <a:xfrm>
                <a:off x="6618079" y="1015088"/>
                <a:ext cx="56962" cy="8256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761" extrusionOk="0">
                    <a:moveTo>
                      <a:pt x="744" y="1"/>
                    </a:moveTo>
                    <a:cubicBezTo>
                      <a:pt x="740" y="1"/>
                      <a:pt x="735" y="1"/>
                      <a:pt x="730" y="2"/>
                    </a:cubicBezTo>
                    <a:cubicBezTo>
                      <a:pt x="418" y="45"/>
                      <a:pt x="823" y="1301"/>
                      <a:pt x="823" y="1301"/>
                    </a:cubicBezTo>
                    <a:cubicBezTo>
                      <a:pt x="823" y="1301"/>
                      <a:pt x="405" y="730"/>
                      <a:pt x="199" y="730"/>
                    </a:cubicBezTo>
                    <a:cubicBezTo>
                      <a:pt x="176" y="730"/>
                      <a:pt x="155" y="738"/>
                      <a:pt x="138" y="754"/>
                    </a:cubicBezTo>
                    <a:cubicBezTo>
                      <a:pt x="1" y="889"/>
                      <a:pt x="614" y="1551"/>
                      <a:pt x="816" y="1760"/>
                    </a:cubicBezTo>
                    <a:cubicBezTo>
                      <a:pt x="938" y="1581"/>
                      <a:pt x="1073" y="1419"/>
                      <a:pt x="1215" y="1272"/>
                    </a:cubicBezTo>
                    <a:cubicBezTo>
                      <a:pt x="1164" y="947"/>
                      <a:pt x="996" y="1"/>
                      <a:pt x="744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729;p37">
                <a:extLst>
                  <a:ext uri="{FF2B5EF4-FFF2-40B4-BE49-F238E27FC236}">
                    <a16:creationId xmlns:a16="http://schemas.microsoft.com/office/drawing/2014/main" id="{6867C246-E9D1-9251-1871-6AA52F1401B7}"/>
                  </a:ext>
                </a:extLst>
              </p:cNvPr>
              <p:cNvSpPr/>
              <p:nvPr/>
            </p:nvSpPr>
            <p:spPr>
              <a:xfrm>
                <a:off x="6714235" y="1072566"/>
                <a:ext cx="271778" cy="236991"/>
              </a:xfrm>
              <a:custGeom>
                <a:avLst/>
                <a:gdLst/>
                <a:ahLst/>
                <a:cxnLst/>
                <a:rect l="l" t="t" r="r" b="b"/>
                <a:pathLst>
                  <a:path w="5797" h="5055" extrusionOk="0">
                    <a:moveTo>
                      <a:pt x="3893" y="0"/>
                    </a:moveTo>
                    <a:cubicBezTo>
                      <a:pt x="3798" y="0"/>
                      <a:pt x="3703" y="7"/>
                      <a:pt x="3608" y="20"/>
                    </a:cubicBezTo>
                    <a:cubicBezTo>
                      <a:pt x="2731" y="144"/>
                      <a:pt x="1527" y="736"/>
                      <a:pt x="1017" y="2927"/>
                    </a:cubicBezTo>
                    <a:cubicBezTo>
                      <a:pt x="925" y="3480"/>
                      <a:pt x="1887" y="4705"/>
                      <a:pt x="659" y="5055"/>
                    </a:cubicBezTo>
                    <a:cubicBezTo>
                      <a:pt x="2998" y="4945"/>
                      <a:pt x="0" y="2460"/>
                      <a:pt x="3024" y="1967"/>
                    </a:cubicBezTo>
                    <a:cubicBezTo>
                      <a:pt x="3250" y="1930"/>
                      <a:pt x="3455" y="1913"/>
                      <a:pt x="3641" y="1913"/>
                    </a:cubicBezTo>
                    <a:cubicBezTo>
                      <a:pt x="4945" y="1913"/>
                      <a:pt x="5289" y="2713"/>
                      <a:pt x="5295" y="2726"/>
                    </a:cubicBezTo>
                    <a:cubicBezTo>
                      <a:pt x="5295" y="2726"/>
                      <a:pt x="5295" y="2725"/>
                      <a:pt x="5298" y="2723"/>
                    </a:cubicBezTo>
                    <a:cubicBezTo>
                      <a:pt x="5298" y="2723"/>
                      <a:pt x="5298" y="2722"/>
                      <a:pt x="5299" y="2722"/>
                    </a:cubicBezTo>
                    <a:cubicBezTo>
                      <a:pt x="5343" y="2674"/>
                      <a:pt x="5668" y="2321"/>
                      <a:pt x="5746" y="1831"/>
                    </a:cubicBezTo>
                    <a:cubicBezTo>
                      <a:pt x="5796" y="1511"/>
                      <a:pt x="5741" y="1132"/>
                      <a:pt x="5437" y="742"/>
                    </a:cubicBezTo>
                    <a:cubicBezTo>
                      <a:pt x="5218" y="464"/>
                      <a:pt x="4932" y="257"/>
                      <a:pt x="4614" y="135"/>
                    </a:cubicBezTo>
                    <a:lnTo>
                      <a:pt x="4613" y="135"/>
                    </a:lnTo>
                    <a:cubicBezTo>
                      <a:pt x="4385" y="46"/>
                      <a:pt x="4141" y="0"/>
                      <a:pt x="3893" y="0"/>
                    </a:cubicBezTo>
                    <a:close/>
                  </a:path>
                </a:pathLst>
              </a:custGeom>
              <a:solidFill>
                <a:srgbClr val="AA5C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730;p37">
                <a:extLst>
                  <a:ext uri="{FF2B5EF4-FFF2-40B4-BE49-F238E27FC236}">
                    <a16:creationId xmlns:a16="http://schemas.microsoft.com/office/drawing/2014/main" id="{1767EF3E-818F-728A-5994-BA2961C5660D}"/>
                  </a:ext>
                </a:extLst>
              </p:cNvPr>
              <p:cNvSpPr/>
              <p:nvPr/>
            </p:nvSpPr>
            <p:spPr>
              <a:xfrm>
                <a:off x="6868197" y="1411199"/>
                <a:ext cx="63526" cy="11486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45" extrusionOk="0">
                    <a:moveTo>
                      <a:pt x="27" y="0"/>
                    </a:moveTo>
                    <a:cubicBezTo>
                      <a:pt x="19" y="0"/>
                      <a:pt x="10" y="5"/>
                      <a:pt x="6" y="14"/>
                    </a:cubicBezTo>
                    <a:cubicBezTo>
                      <a:pt x="0" y="24"/>
                      <a:pt x="5" y="38"/>
                      <a:pt x="17" y="44"/>
                    </a:cubicBezTo>
                    <a:cubicBezTo>
                      <a:pt x="359" y="209"/>
                      <a:pt x="737" y="244"/>
                      <a:pt x="1000" y="244"/>
                    </a:cubicBezTo>
                    <a:cubicBezTo>
                      <a:pt x="1197" y="244"/>
                      <a:pt x="1330" y="225"/>
                      <a:pt x="1333" y="225"/>
                    </a:cubicBezTo>
                    <a:cubicBezTo>
                      <a:pt x="1345" y="222"/>
                      <a:pt x="1355" y="209"/>
                      <a:pt x="1352" y="197"/>
                    </a:cubicBezTo>
                    <a:cubicBezTo>
                      <a:pt x="1350" y="186"/>
                      <a:pt x="1341" y="178"/>
                      <a:pt x="1330" y="178"/>
                    </a:cubicBezTo>
                    <a:cubicBezTo>
                      <a:pt x="1329" y="178"/>
                      <a:pt x="1327" y="178"/>
                      <a:pt x="1326" y="179"/>
                    </a:cubicBezTo>
                    <a:cubicBezTo>
                      <a:pt x="1323" y="179"/>
                      <a:pt x="1194" y="198"/>
                      <a:pt x="1001" y="198"/>
                    </a:cubicBezTo>
                    <a:cubicBezTo>
                      <a:pt x="743" y="198"/>
                      <a:pt x="372" y="164"/>
                      <a:pt x="37" y="3"/>
                    </a:cubicBezTo>
                    <a:cubicBezTo>
                      <a:pt x="34" y="1"/>
                      <a:pt x="30" y="0"/>
                      <a:pt x="2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731;p37">
                <a:extLst>
                  <a:ext uri="{FF2B5EF4-FFF2-40B4-BE49-F238E27FC236}">
                    <a16:creationId xmlns:a16="http://schemas.microsoft.com/office/drawing/2014/main" id="{E4D3103B-3E35-B69A-0495-6B565034207B}"/>
                  </a:ext>
                </a:extLst>
              </p:cNvPr>
              <p:cNvSpPr/>
              <p:nvPr/>
            </p:nvSpPr>
            <p:spPr>
              <a:xfrm>
                <a:off x="7204647" y="4585097"/>
                <a:ext cx="347634" cy="22035"/>
              </a:xfrm>
              <a:custGeom>
                <a:avLst/>
                <a:gdLst/>
                <a:ahLst/>
                <a:cxnLst/>
                <a:rect l="l" t="t" r="r" b="b"/>
                <a:pathLst>
                  <a:path w="7415" h="470" extrusionOk="0">
                    <a:moveTo>
                      <a:pt x="11" y="1"/>
                    </a:moveTo>
                    <a:cubicBezTo>
                      <a:pt x="7" y="270"/>
                      <a:pt x="1" y="470"/>
                      <a:pt x="1" y="470"/>
                    </a:cubicBezTo>
                    <a:lnTo>
                      <a:pt x="6874" y="470"/>
                    </a:lnTo>
                    <a:cubicBezTo>
                      <a:pt x="7182" y="470"/>
                      <a:pt x="7379" y="247"/>
                      <a:pt x="7414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732;p37">
                <a:extLst>
                  <a:ext uri="{FF2B5EF4-FFF2-40B4-BE49-F238E27FC236}">
                    <a16:creationId xmlns:a16="http://schemas.microsoft.com/office/drawing/2014/main" id="{82F29DD8-B7B3-7EF8-4360-545FB2E42B46}"/>
                  </a:ext>
                </a:extLst>
              </p:cNvPr>
              <p:cNvSpPr/>
              <p:nvPr/>
            </p:nvSpPr>
            <p:spPr>
              <a:xfrm>
                <a:off x="6939833" y="2366851"/>
                <a:ext cx="175950" cy="7407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58" extrusionOk="0">
                    <a:moveTo>
                      <a:pt x="19" y="0"/>
                    </a:moveTo>
                    <a:cubicBezTo>
                      <a:pt x="10" y="0"/>
                      <a:pt x="2" y="6"/>
                      <a:pt x="1" y="14"/>
                    </a:cubicBezTo>
                    <a:cubicBezTo>
                      <a:pt x="1" y="23"/>
                      <a:pt x="7" y="31"/>
                      <a:pt x="15" y="32"/>
                    </a:cubicBezTo>
                    <a:cubicBezTo>
                      <a:pt x="834" y="127"/>
                      <a:pt x="1530" y="158"/>
                      <a:pt x="2091" y="158"/>
                    </a:cubicBezTo>
                    <a:cubicBezTo>
                      <a:pt x="3152" y="158"/>
                      <a:pt x="3730" y="48"/>
                      <a:pt x="3739" y="45"/>
                    </a:cubicBezTo>
                    <a:cubicBezTo>
                      <a:pt x="3747" y="43"/>
                      <a:pt x="3753" y="35"/>
                      <a:pt x="3751" y="26"/>
                    </a:cubicBezTo>
                    <a:cubicBezTo>
                      <a:pt x="3749" y="19"/>
                      <a:pt x="3742" y="14"/>
                      <a:pt x="3735" y="14"/>
                    </a:cubicBezTo>
                    <a:cubicBezTo>
                      <a:pt x="3735" y="14"/>
                      <a:pt x="3734" y="14"/>
                      <a:pt x="3733" y="14"/>
                    </a:cubicBezTo>
                    <a:cubicBezTo>
                      <a:pt x="3724" y="16"/>
                      <a:pt x="3149" y="126"/>
                      <a:pt x="2094" y="126"/>
                    </a:cubicBezTo>
                    <a:cubicBezTo>
                      <a:pt x="1533" y="126"/>
                      <a:pt x="838" y="95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733;p37">
                <a:extLst>
                  <a:ext uri="{FF2B5EF4-FFF2-40B4-BE49-F238E27FC236}">
                    <a16:creationId xmlns:a16="http://schemas.microsoft.com/office/drawing/2014/main" id="{4EEC7FEA-8A18-7F99-0A53-E53B5FA2568E}"/>
                  </a:ext>
                </a:extLst>
              </p:cNvPr>
              <p:cNvSpPr/>
              <p:nvPr/>
            </p:nvSpPr>
            <p:spPr>
              <a:xfrm>
                <a:off x="6856851" y="2178524"/>
                <a:ext cx="8439" cy="20618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98" extrusionOk="0">
                    <a:moveTo>
                      <a:pt x="164" y="1"/>
                    </a:moveTo>
                    <a:cubicBezTo>
                      <a:pt x="155" y="1"/>
                      <a:pt x="147" y="7"/>
                      <a:pt x="147" y="16"/>
                    </a:cubicBezTo>
                    <a:cubicBezTo>
                      <a:pt x="147" y="44"/>
                      <a:pt x="92" y="2800"/>
                      <a:pt x="2" y="4381"/>
                    </a:cubicBezTo>
                    <a:cubicBezTo>
                      <a:pt x="1" y="4390"/>
                      <a:pt x="8" y="4398"/>
                      <a:pt x="16" y="4398"/>
                    </a:cubicBezTo>
                    <a:lnTo>
                      <a:pt x="17" y="4398"/>
                    </a:lnTo>
                    <a:cubicBezTo>
                      <a:pt x="25" y="4398"/>
                      <a:pt x="33" y="4392"/>
                      <a:pt x="33" y="4383"/>
                    </a:cubicBezTo>
                    <a:cubicBezTo>
                      <a:pt x="124" y="2802"/>
                      <a:pt x="178" y="44"/>
                      <a:pt x="179" y="16"/>
                    </a:cubicBezTo>
                    <a:cubicBezTo>
                      <a:pt x="179" y="9"/>
                      <a:pt x="172" y="1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734;p37">
                <a:extLst>
                  <a:ext uri="{FF2B5EF4-FFF2-40B4-BE49-F238E27FC236}">
                    <a16:creationId xmlns:a16="http://schemas.microsoft.com/office/drawing/2014/main" id="{1C874F74-4C4F-E1EE-0CF5-775261602F80}"/>
                  </a:ext>
                </a:extLst>
              </p:cNvPr>
              <p:cNvSpPr/>
              <p:nvPr/>
            </p:nvSpPr>
            <p:spPr>
              <a:xfrm>
                <a:off x="6744333" y="2004684"/>
                <a:ext cx="100891" cy="38003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8106" extrusionOk="0">
                    <a:moveTo>
                      <a:pt x="18" y="0"/>
                    </a:moveTo>
                    <a:cubicBezTo>
                      <a:pt x="16" y="0"/>
                      <a:pt x="14" y="1"/>
                      <a:pt x="12" y="1"/>
                    </a:cubicBezTo>
                    <a:cubicBezTo>
                      <a:pt x="5" y="4"/>
                      <a:pt x="0" y="12"/>
                      <a:pt x="3" y="21"/>
                    </a:cubicBezTo>
                    <a:cubicBezTo>
                      <a:pt x="23" y="82"/>
                      <a:pt x="2006" y="6128"/>
                      <a:pt x="2119" y="8092"/>
                    </a:cubicBezTo>
                    <a:cubicBezTo>
                      <a:pt x="2121" y="8100"/>
                      <a:pt x="2127" y="8106"/>
                      <a:pt x="2134" y="8106"/>
                    </a:cubicBezTo>
                    <a:lnTo>
                      <a:pt x="2136" y="8106"/>
                    </a:lnTo>
                    <a:cubicBezTo>
                      <a:pt x="2145" y="8106"/>
                      <a:pt x="2151" y="8098"/>
                      <a:pt x="2151" y="8089"/>
                    </a:cubicBezTo>
                    <a:cubicBezTo>
                      <a:pt x="2037" y="6121"/>
                      <a:pt x="52" y="72"/>
                      <a:pt x="32" y="11"/>
                    </a:cubicBezTo>
                    <a:cubicBezTo>
                      <a:pt x="30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735;p37">
                <a:extLst>
                  <a:ext uri="{FF2B5EF4-FFF2-40B4-BE49-F238E27FC236}">
                    <a16:creationId xmlns:a16="http://schemas.microsoft.com/office/drawing/2014/main" id="{D96DC5EE-FE4B-5AE6-6E66-8EFD89F14862}"/>
                  </a:ext>
                </a:extLst>
              </p:cNvPr>
              <p:cNvSpPr/>
              <p:nvPr/>
            </p:nvSpPr>
            <p:spPr>
              <a:xfrm>
                <a:off x="7160697" y="3298782"/>
                <a:ext cx="55040" cy="345149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7362" extrusionOk="0">
                    <a:moveTo>
                      <a:pt x="18" y="0"/>
                    </a:moveTo>
                    <a:cubicBezTo>
                      <a:pt x="17" y="0"/>
                      <a:pt x="16" y="0"/>
                      <a:pt x="16" y="1"/>
                    </a:cubicBezTo>
                    <a:cubicBezTo>
                      <a:pt x="7" y="2"/>
                      <a:pt x="0" y="10"/>
                      <a:pt x="2" y="19"/>
                    </a:cubicBezTo>
                    <a:lnTo>
                      <a:pt x="1141" y="7350"/>
                    </a:lnTo>
                    <a:cubicBezTo>
                      <a:pt x="1142" y="7357"/>
                      <a:pt x="1149" y="7362"/>
                      <a:pt x="1156" y="7362"/>
                    </a:cubicBezTo>
                    <a:lnTo>
                      <a:pt x="1159" y="7362"/>
                    </a:lnTo>
                    <a:cubicBezTo>
                      <a:pt x="1167" y="7360"/>
                      <a:pt x="1173" y="7353"/>
                      <a:pt x="1172" y="7344"/>
                    </a:cubicBezTo>
                    <a:lnTo>
                      <a:pt x="33" y="14"/>
                    </a:lnTo>
                    <a:cubicBezTo>
                      <a:pt x="31" y="6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736;p37">
                <a:extLst>
                  <a:ext uri="{FF2B5EF4-FFF2-40B4-BE49-F238E27FC236}">
                    <a16:creationId xmlns:a16="http://schemas.microsoft.com/office/drawing/2014/main" id="{EF58E4FE-BD99-5F31-10B1-1D854D809B0F}"/>
                  </a:ext>
                </a:extLst>
              </p:cNvPr>
              <p:cNvSpPr/>
              <p:nvPr/>
            </p:nvSpPr>
            <p:spPr>
              <a:xfrm>
                <a:off x="6819439" y="1554893"/>
                <a:ext cx="137881" cy="17196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668" extrusionOk="0">
                    <a:moveTo>
                      <a:pt x="2922" y="1"/>
                    </a:moveTo>
                    <a:cubicBezTo>
                      <a:pt x="2916" y="1"/>
                      <a:pt x="2910" y="5"/>
                      <a:pt x="2908" y="12"/>
                    </a:cubicBezTo>
                    <a:cubicBezTo>
                      <a:pt x="2905" y="22"/>
                      <a:pt x="2626" y="911"/>
                      <a:pt x="1503" y="1387"/>
                    </a:cubicBezTo>
                    <a:cubicBezTo>
                      <a:pt x="1127" y="838"/>
                      <a:pt x="817" y="249"/>
                      <a:pt x="814" y="243"/>
                    </a:cubicBezTo>
                    <a:cubicBezTo>
                      <a:pt x="811" y="238"/>
                      <a:pt x="806" y="235"/>
                      <a:pt x="799" y="235"/>
                    </a:cubicBezTo>
                    <a:cubicBezTo>
                      <a:pt x="798" y="235"/>
                      <a:pt x="797" y="235"/>
                      <a:pt x="795" y="236"/>
                    </a:cubicBezTo>
                    <a:cubicBezTo>
                      <a:pt x="789" y="237"/>
                      <a:pt x="785" y="245"/>
                      <a:pt x="785" y="252"/>
                    </a:cubicBezTo>
                    <a:lnTo>
                      <a:pt x="854" y="1482"/>
                    </a:lnTo>
                    <a:cubicBezTo>
                      <a:pt x="854" y="1486"/>
                      <a:pt x="855" y="1489"/>
                      <a:pt x="858" y="1492"/>
                    </a:cubicBezTo>
                    <a:lnTo>
                      <a:pt x="1384" y="1959"/>
                    </a:lnTo>
                    <a:cubicBezTo>
                      <a:pt x="1390" y="2049"/>
                      <a:pt x="1471" y="3063"/>
                      <a:pt x="1448" y="3556"/>
                    </a:cubicBezTo>
                    <a:cubicBezTo>
                      <a:pt x="1369" y="3272"/>
                      <a:pt x="1077" y="2368"/>
                      <a:pt x="349" y="1288"/>
                    </a:cubicBezTo>
                    <a:lnTo>
                      <a:pt x="612" y="951"/>
                    </a:lnTo>
                    <a:cubicBezTo>
                      <a:pt x="615" y="947"/>
                      <a:pt x="615" y="939"/>
                      <a:pt x="612" y="933"/>
                    </a:cubicBezTo>
                    <a:cubicBezTo>
                      <a:pt x="595" y="911"/>
                      <a:pt x="224" y="415"/>
                      <a:pt x="26" y="278"/>
                    </a:cubicBezTo>
                    <a:cubicBezTo>
                      <a:pt x="24" y="277"/>
                      <a:pt x="21" y="276"/>
                      <a:pt x="18" y="276"/>
                    </a:cubicBezTo>
                    <a:cubicBezTo>
                      <a:pt x="13" y="276"/>
                      <a:pt x="8" y="278"/>
                      <a:pt x="5" y="283"/>
                    </a:cubicBezTo>
                    <a:cubicBezTo>
                      <a:pt x="0" y="289"/>
                      <a:pt x="2" y="300"/>
                      <a:pt x="10" y="304"/>
                    </a:cubicBezTo>
                    <a:cubicBezTo>
                      <a:pt x="188" y="428"/>
                      <a:pt x="526" y="872"/>
                      <a:pt x="580" y="942"/>
                    </a:cubicBezTo>
                    <a:lnTo>
                      <a:pt x="317" y="1277"/>
                    </a:lnTo>
                    <a:cubicBezTo>
                      <a:pt x="314" y="1283"/>
                      <a:pt x="314" y="1291"/>
                      <a:pt x="317" y="1295"/>
                    </a:cubicBezTo>
                    <a:cubicBezTo>
                      <a:pt x="1198" y="2598"/>
                      <a:pt x="1441" y="3645"/>
                      <a:pt x="1442" y="3656"/>
                    </a:cubicBezTo>
                    <a:cubicBezTo>
                      <a:pt x="1444" y="3662"/>
                      <a:pt x="1450" y="3668"/>
                      <a:pt x="1457" y="3668"/>
                    </a:cubicBezTo>
                    <a:lnTo>
                      <a:pt x="1459" y="3668"/>
                    </a:lnTo>
                    <a:cubicBezTo>
                      <a:pt x="1467" y="3668"/>
                      <a:pt x="1473" y="3662"/>
                      <a:pt x="1473" y="3654"/>
                    </a:cubicBezTo>
                    <a:cubicBezTo>
                      <a:pt x="1516" y="3191"/>
                      <a:pt x="1415" y="1963"/>
                      <a:pt x="1415" y="1951"/>
                    </a:cubicBezTo>
                    <a:cubicBezTo>
                      <a:pt x="1413" y="1946"/>
                      <a:pt x="1412" y="1943"/>
                      <a:pt x="1409" y="1940"/>
                    </a:cubicBezTo>
                    <a:lnTo>
                      <a:pt x="884" y="1474"/>
                    </a:lnTo>
                    <a:lnTo>
                      <a:pt x="820" y="320"/>
                    </a:lnTo>
                    <a:lnTo>
                      <a:pt x="820" y="320"/>
                    </a:lnTo>
                    <a:cubicBezTo>
                      <a:pt x="910" y="488"/>
                      <a:pt x="1176" y="966"/>
                      <a:pt x="1485" y="1414"/>
                    </a:cubicBezTo>
                    <a:cubicBezTo>
                      <a:pt x="1488" y="1419"/>
                      <a:pt x="1493" y="1422"/>
                      <a:pt x="1498" y="1422"/>
                    </a:cubicBezTo>
                    <a:cubicBezTo>
                      <a:pt x="1500" y="1422"/>
                      <a:pt x="1502" y="1421"/>
                      <a:pt x="1503" y="1421"/>
                    </a:cubicBezTo>
                    <a:cubicBezTo>
                      <a:pt x="2103" y="1170"/>
                      <a:pt x="2460" y="803"/>
                      <a:pt x="2655" y="540"/>
                    </a:cubicBezTo>
                    <a:cubicBezTo>
                      <a:pt x="2866" y="254"/>
                      <a:pt x="2937" y="23"/>
                      <a:pt x="2937" y="22"/>
                    </a:cubicBezTo>
                    <a:cubicBezTo>
                      <a:pt x="2940" y="12"/>
                      <a:pt x="2936" y="5"/>
                      <a:pt x="2927" y="2"/>
                    </a:cubicBezTo>
                    <a:cubicBezTo>
                      <a:pt x="2925" y="1"/>
                      <a:pt x="2923" y="1"/>
                      <a:pt x="29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737;p37">
                <a:extLst>
                  <a:ext uri="{FF2B5EF4-FFF2-40B4-BE49-F238E27FC236}">
                    <a16:creationId xmlns:a16="http://schemas.microsoft.com/office/drawing/2014/main" id="{D8099088-5F12-B3AB-29D9-CC7234B8AD57}"/>
                  </a:ext>
                </a:extLst>
              </p:cNvPr>
              <p:cNvSpPr/>
              <p:nvPr/>
            </p:nvSpPr>
            <p:spPr>
              <a:xfrm>
                <a:off x="6886950" y="1725358"/>
                <a:ext cx="176794" cy="648573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13834" extrusionOk="0">
                    <a:moveTo>
                      <a:pt x="18" y="1"/>
                    </a:moveTo>
                    <a:cubicBezTo>
                      <a:pt x="14" y="1"/>
                      <a:pt x="11" y="2"/>
                      <a:pt x="8" y="4"/>
                    </a:cubicBezTo>
                    <a:cubicBezTo>
                      <a:pt x="1" y="9"/>
                      <a:pt x="1" y="20"/>
                      <a:pt x="5" y="26"/>
                    </a:cubicBezTo>
                    <a:cubicBezTo>
                      <a:pt x="8" y="29"/>
                      <a:pt x="212" y="278"/>
                      <a:pt x="380" y="715"/>
                    </a:cubicBezTo>
                    <a:cubicBezTo>
                      <a:pt x="536" y="1121"/>
                      <a:pt x="693" y="1772"/>
                      <a:pt x="559" y="2582"/>
                    </a:cubicBezTo>
                    <a:cubicBezTo>
                      <a:pt x="400" y="3539"/>
                      <a:pt x="812" y="5057"/>
                      <a:pt x="1072" y="5875"/>
                    </a:cubicBezTo>
                    <a:cubicBezTo>
                      <a:pt x="1453" y="7071"/>
                      <a:pt x="1977" y="8256"/>
                      <a:pt x="2377" y="8828"/>
                    </a:cubicBezTo>
                    <a:cubicBezTo>
                      <a:pt x="2664" y="9237"/>
                      <a:pt x="3084" y="10077"/>
                      <a:pt x="3375" y="11028"/>
                    </a:cubicBezTo>
                    <a:cubicBezTo>
                      <a:pt x="3690" y="12063"/>
                      <a:pt x="3740" y="12887"/>
                      <a:pt x="3516" y="13347"/>
                    </a:cubicBezTo>
                    <a:cubicBezTo>
                      <a:pt x="3376" y="13631"/>
                      <a:pt x="3132" y="13784"/>
                      <a:pt x="2791" y="13801"/>
                    </a:cubicBezTo>
                    <a:cubicBezTo>
                      <a:pt x="2782" y="13802"/>
                      <a:pt x="2776" y="13809"/>
                      <a:pt x="2776" y="13818"/>
                    </a:cubicBezTo>
                    <a:cubicBezTo>
                      <a:pt x="2776" y="13825"/>
                      <a:pt x="2783" y="13833"/>
                      <a:pt x="2791" y="13833"/>
                    </a:cubicBezTo>
                    <a:lnTo>
                      <a:pt x="2792" y="13833"/>
                    </a:lnTo>
                    <a:cubicBezTo>
                      <a:pt x="3146" y="13815"/>
                      <a:pt x="3399" y="13656"/>
                      <a:pt x="3543" y="13361"/>
                    </a:cubicBezTo>
                    <a:cubicBezTo>
                      <a:pt x="3771" y="12894"/>
                      <a:pt x="3722" y="12063"/>
                      <a:pt x="3404" y="11020"/>
                    </a:cubicBezTo>
                    <a:cubicBezTo>
                      <a:pt x="3113" y="10064"/>
                      <a:pt x="2691" y="9220"/>
                      <a:pt x="2403" y="8809"/>
                    </a:cubicBezTo>
                    <a:cubicBezTo>
                      <a:pt x="2003" y="8240"/>
                      <a:pt x="1482" y="7059"/>
                      <a:pt x="1103" y="5866"/>
                    </a:cubicBezTo>
                    <a:cubicBezTo>
                      <a:pt x="843" y="5050"/>
                      <a:pt x="432" y="3538"/>
                      <a:pt x="589" y="2587"/>
                    </a:cubicBezTo>
                    <a:cubicBezTo>
                      <a:pt x="725" y="1769"/>
                      <a:pt x="566" y="1111"/>
                      <a:pt x="409" y="703"/>
                    </a:cubicBezTo>
                    <a:cubicBezTo>
                      <a:pt x="238" y="261"/>
                      <a:pt x="31" y="9"/>
                      <a:pt x="30" y="6"/>
                    </a:cubicBezTo>
                    <a:cubicBezTo>
                      <a:pt x="26" y="3"/>
                      <a:pt x="22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738;p37">
                <a:extLst>
                  <a:ext uri="{FF2B5EF4-FFF2-40B4-BE49-F238E27FC236}">
                    <a16:creationId xmlns:a16="http://schemas.microsoft.com/office/drawing/2014/main" id="{15A7E136-8EFD-EEE4-1AFD-981F4AA553E1}"/>
                  </a:ext>
                </a:extLst>
              </p:cNvPr>
              <p:cNvSpPr/>
              <p:nvPr/>
            </p:nvSpPr>
            <p:spPr>
              <a:xfrm>
                <a:off x="6667915" y="1493665"/>
                <a:ext cx="153868" cy="142710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3044" extrusionOk="0">
                    <a:moveTo>
                      <a:pt x="537" y="51"/>
                    </a:moveTo>
                    <a:cubicBezTo>
                      <a:pt x="586" y="134"/>
                      <a:pt x="745" y="381"/>
                      <a:pt x="1046" y="655"/>
                    </a:cubicBezTo>
                    <a:cubicBezTo>
                      <a:pt x="1234" y="826"/>
                      <a:pt x="1444" y="978"/>
                      <a:pt x="1670" y="1107"/>
                    </a:cubicBezTo>
                    <a:cubicBezTo>
                      <a:pt x="2130" y="1369"/>
                      <a:pt x="2656" y="1539"/>
                      <a:pt x="3235" y="1612"/>
                    </a:cubicBezTo>
                    <a:cubicBezTo>
                      <a:pt x="3239" y="1649"/>
                      <a:pt x="3246" y="1771"/>
                      <a:pt x="3228" y="1944"/>
                    </a:cubicBezTo>
                    <a:cubicBezTo>
                      <a:pt x="3222" y="2013"/>
                      <a:pt x="3211" y="2083"/>
                      <a:pt x="3197" y="2152"/>
                    </a:cubicBezTo>
                    <a:cubicBezTo>
                      <a:pt x="3197" y="2153"/>
                      <a:pt x="3197" y="2153"/>
                      <a:pt x="3197" y="2153"/>
                    </a:cubicBezTo>
                    <a:cubicBezTo>
                      <a:pt x="3185" y="2216"/>
                      <a:pt x="3170" y="2279"/>
                      <a:pt x="3153" y="2338"/>
                    </a:cubicBezTo>
                    <a:cubicBezTo>
                      <a:pt x="3086" y="2577"/>
                      <a:pt x="2983" y="2803"/>
                      <a:pt x="2847" y="3012"/>
                    </a:cubicBezTo>
                    <a:cubicBezTo>
                      <a:pt x="2488" y="3008"/>
                      <a:pt x="1893" y="2785"/>
                      <a:pt x="1294" y="2427"/>
                    </a:cubicBezTo>
                    <a:cubicBezTo>
                      <a:pt x="679" y="2060"/>
                      <a:pt x="208" y="1644"/>
                      <a:pt x="34" y="1314"/>
                    </a:cubicBezTo>
                    <a:cubicBezTo>
                      <a:pt x="71" y="1221"/>
                      <a:pt x="107" y="1129"/>
                      <a:pt x="143" y="1040"/>
                    </a:cubicBezTo>
                    <a:cubicBezTo>
                      <a:pt x="334" y="556"/>
                      <a:pt x="493" y="160"/>
                      <a:pt x="537" y="51"/>
                    </a:cubicBezTo>
                    <a:close/>
                    <a:moveTo>
                      <a:pt x="534" y="1"/>
                    </a:moveTo>
                    <a:cubicBezTo>
                      <a:pt x="528" y="1"/>
                      <a:pt x="523" y="5"/>
                      <a:pt x="520" y="10"/>
                    </a:cubicBezTo>
                    <a:cubicBezTo>
                      <a:pt x="519" y="14"/>
                      <a:pt x="338" y="461"/>
                      <a:pt x="114" y="1030"/>
                    </a:cubicBezTo>
                    <a:cubicBezTo>
                      <a:pt x="77" y="1120"/>
                      <a:pt x="40" y="1213"/>
                      <a:pt x="2" y="1309"/>
                    </a:cubicBezTo>
                    <a:cubicBezTo>
                      <a:pt x="0" y="1312"/>
                      <a:pt x="2" y="1317"/>
                      <a:pt x="3" y="1322"/>
                    </a:cubicBezTo>
                    <a:cubicBezTo>
                      <a:pt x="178" y="1658"/>
                      <a:pt x="655" y="2081"/>
                      <a:pt x="1279" y="2454"/>
                    </a:cubicBezTo>
                    <a:cubicBezTo>
                      <a:pt x="1887" y="2817"/>
                      <a:pt x="2491" y="3043"/>
                      <a:pt x="2856" y="3043"/>
                    </a:cubicBezTo>
                    <a:cubicBezTo>
                      <a:pt x="2861" y="3043"/>
                      <a:pt x="2866" y="3041"/>
                      <a:pt x="2869" y="3037"/>
                    </a:cubicBezTo>
                    <a:cubicBezTo>
                      <a:pt x="3009" y="2823"/>
                      <a:pt x="3115" y="2592"/>
                      <a:pt x="3182" y="2347"/>
                    </a:cubicBezTo>
                    <a:cubicBezTo>
                      <a:pt x="3200" y="2286"/>
                      <a:pt x="3214" y="2224"/>
                      <a:pt x="3226" y="2161"/>
                    </a:cubicBezTo>
                    <a:cubicBezTo>
                      <a:pt x="3226" y="2161"/>
                      <a:pt x="3228" y="2161"/>
                      <a:pt x="3228" y="2159"/>
                    </a:cubicBezTo>
                    <a:cubicBezTo>
                      <a:pt x="3242" y="2089"/>
                      <a:pt x="3252" y="2017"/>
                      <a:pt x="3260" y="1947"/>
                    </a:cubicBezTo>
                    <a:cubicBezTo>
                      <a:pt x="3281" y="1734"/>
                      <a:pt x="3266" y="1601"/>
                      <a:pt x="3266" y="1597"/>
                    </a:cubicBezTo>
                    <a:cubicBezTo>
                      <a:pt x="3265" y="1589"/>
                      <a:pt x="3258" y="1583"/>
                      <a:pt x="3252" y="1583"/>
                    </a:cubicBezTo>
                    <a:cubicBezTo>
                      <a:pt x="2671" y="1511"/>
                      <a:pt x="2144" y="1341"/>
                      <a:pt x="1685" y="1080"/>
                    </a:cubicBezTo>
                    <a:cubicBezTo>
                      <a:pt x="1460" y="952"/>
                      <a:pt x="1253" y="802"/>
                      <a:pt x="1068" y="634"/>
                    </a:cubicBezTo>
                    <a:cubicBezTo>
                      <a:pt x="705" y="303"/>
                      <a:pt x="551" y="11"/>
                      <a:pt x="549" y="8"/>
                    </a:cubicBezTo>
                    <a:cubicBezTo>
                      <a:pt x="546" y="4"/>
                      <a:pt x="540" y="1"/>
                      <a:pt x="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739;p37">
                <a:extLst>
                  <a:ext uri="{FF2B5EF4-FFF2-40B4-BE49-F238E27FC236}">
                    <a16:creationId xmlns:a16="http://schemas.microsoft.com/office/drawing/2014/main" id="{51E185A5-CB0F-ECB0-CE42-82E577596DBA}"/>
                  </a:ext>
                </a:extLst>
              </p:cNvPr>
              <p:cNvSpPr/>
              <p:nvPr/>
            </p:nvSpPr>
            <p:spPr>
              <a:xfrm>
                <a:off x="6663883" y="1555315"/>
                <a:ext cx="152603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255" h="2109" extrusionOk="0">
                    <a:moveTo>
                      <a:pt x="103" y="0"/>
                    </a:moveTo>
                    <a:cubicBezTo>
                      <a:pt x="70" y="14"/>
                      <a:pt x="36" y="28"/>
                      <a:pt x="1" y="43"/>
                    </a:cubicBezTo>
                    <a:cubicBezTo>
                      <a:pt x="912" y="1745"/>
                      <a:pt x="2997" y="2109"/>
                      <a:pt x="2997" y="2109"/>
                    </a:cubicBezTo>
                    <a:lnTo>
                      <a:pt x="3254" y="1028"/>
                    </a:lnTo>
                    <a:lnTo>
                      <a:pt x="3254" y="1028"/>
                    </a:lnTo>
                    <a:cubicBezTo>
                      <a:pt x="3253" y="1029"/>
                      <a:pt x="3253" y="1031"/>
                      <a:pt x="3253" y="1032"/>
                    </a:cubicBezTo>
                    <a:cubicBezTo>
                      <a:pt x="3250" y="1045"/>
                      <a:pt x="3247" y="1057"/>
                      <a:pt x="3242" y="1068"/>
                    </a:cubicBezTo>
                    <a:cubicBezTo>
                      <a:pt x="3239" y="1078"/>
                      <a:pt x="3236" y="1087"/>
                      <a:pt x="3233" y="1098"/>
                    </a:cubicBezTo>
                    <a:cubicBezTo>
                      <a:pt x="3214" y="1158"/>
                      <a:pt x="3193" y="1219"/>
                      <a:pt x="3167" y="1282"/>
                    </a:cubicBezTo>
                    <a:cubicBezTo>
                      <a:pt x="3164" y="1291"/>
                      <a:pt x="3159" y="1301"/>
                      <a:pt x="3156" y="1311"/>
                    </a:cubicBezTo>
                    <a:cubicBezTo>
                      <a:pt x="3155" y="1315"/>
                      <a:pt x="3153" y="1318"/>
                      <a:pt x="3150" y="1323"/>
                    </a:cubicBezTo>
                    <a:cubicBezTo>
                      <a:pt x="3147" y="1331"/>
                      <a:pt x="3144" y="1338"/>
                      <a:pt x="3141" y="1346"/>
                    </a:cubicBezTo>
                    <a:cubicBezTo>
                      <a:pt x="3138" y="1355"/>
                      <a:pt x="3133" y="1364"/>
                      <a:pt x="3129" y="1372"/>
                    </a:cubicBezTo>
                    <a:cubicBezTo>
                      <a:pt x="3124" y="1386"/>
                      <a:pt x="3118" y="1398"/>
                      <a:pt x="3112" y="1410"/>
                    </a:cubicBezTo>
                    <a:cubicBezTo>
                      <a:pt x="3107" y="1421"/>
                      <a:pt x="3103" y="1430"/>
                      <a:pt x="3097" y="1441"/>
                    </a:cubicBezTo>
                    <a:cubicBezTo>
                      <a:pt x="3089" y="1457"/>
                      <a:pt x="3081" y="1474"/>
                      <a:pt x="3072" y="1491"/>
                    </a:cubicBezTo>
                    <a:cubicBezTo>
                      <a:pt x="3066" y="1500"/>
                      <a:pt x="3062" y="1511"/>
                      <a:pt x="3055" y="1520"/>
                    </a:cubicBezTo>
                    <a:cubicBezTo>
                      <a:pt x="3048" y="1535"/>
                      <a:pt x="3040" y="1549"/>
                      <a:pt x="3033" y="1564"/>
                    </a:cubicBezTo>
                    <a:cubicBezTo>
                      <a:pt x="3026" y="1575"/>
                      <a:pt x="3020" y="1587"/>
                      <a:pt x="3013" y="1598"/>
                    </a:cubicBezTo>
                    <a:cubicBezTo>
                      <a:pt x="3013" y="1600"/>
                      <a:pt x="3011" y="1600"/>
                      <a:pt x="3011" y="1601"/>
                    </a:cubicBezTo>
                    <a:cubicBezTo>
                      <a:pt x="3005" y="1612"/>
                      <a:pt x="2999" y="1623"/>
                      <a:pt x="2991" y="1635"/>
                    </a:cubicBezTo>
                    <a:cubicBezTo>
                      <a:pt x="2982" y="1650"/>
                      <a:pt x="2973" y="1665"/>
                      <a:pt x="2964" y="1681"/>
                    </a:cubicBezTo>
                    <a:cubicBezTo>
                      <a:pt x="2956" y="1691"/>
                      <a:pt x="2950" y="1702"/>
                      <a:pt x="2942" y="1713"/>
                    </a:cubicBezTo>
                    <a:cubicBezTo>
                      <a:pt x="2169" y="1713"/>
                      <a:pt x="476" y="719"/>
                      <a:pt x="103" y="0"/>
                    </a:cubicBezTo>
                    <a:close/>
                  </a:path>
                </a:pathLst>
              </a:custGeom>
              <a:solidFill>
                <a:srgbClr val="C8D3F4">
                  <a:alpha val="14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740;p37">
                <a:extLst>
                  <a:ext uri="{FF2B5EF4-FFF2-40B4-BE49-F238E27FC236}">
                    <a16:creationId xmlns:a16="http://schemas.microsoft.com/office/drawing/2014/main" id="{0D6EBA47-E3E8-670A-5E70-E6053A0D2A65}"/>
                  </a:ext>
                </a:extLst>
              </p:cNvPr>
              <p:cNvSpPr/>
              <p:nvPr/>
            </p:nvSpPr>
            <p:spPr>
              <a:xfrm>
                <a:off x="6611796" y="1067081"/>
                <a:ext cx="298735" cy="353588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542" extrusionOk="0">
                    <a:moveTo>
                      <a:pt x="6369" y="139"/>
                    </a:moveTo>
                    <a:cubicBezTo>
                      <a:pt x="6369" y="139"/>
                      <a:pt x="6370" y="139"/>
                      <a:pt x="6370" y="139"/>
                    </a:cubicBezTo>
                    <a:lnTo>
                      <a:pt x="6371" y="139"/>
                    </a:lnTo>
                    <a:cubicBezTo>
                      <a:pt x="6370" y="139"/>
                      <a:pt x="6369" y="139"/>
                      <a:pt x="6369" y="139"/>
                    </a:cubicBezTo>
                    <a:close/>
                    <a:moveTo>
                      <a:pt x="5449" y="1"/>
                    </a:moveTo>
                    <a:cubicBezTo>
                      <a:pt x="4757" y="1"/>
                      <a:pt x="3788" y="223"/>
                      <a:pt x="2954" y="1231"/>
                    </a:cubicBezTo>
                    <a:cubicBezTo>
                      <a:pt x="3298" y="1063"/>
                      <a:pt x="3533" y="1055"/>
                      <a:pt x="3578" y="1055"/>
                    </a:cubicBezTo>
                    <a:cubicBezTo>
                      <a:pt x="3583" y="1055"/>
                      <a:pt x="3585" y="1055"/>
                      <a:pt x="3585" y="1055"/>
                    </a:cubicBezTo>
                    <a:cubicBezTo>
                      <a:pt x="3585" y="1055"/>
                      <a:pt x="2774" y="1623"/>
                      <a:pt x="2254" y="2683"/>
                    </a:cubicBezTo>
                    <a:cubicBezTo>
                      <a:pt x="2365" y="2574"/>
                      <a:pt x="2533" y="2544"/>
                      <a:pt x="2683" y="2544"/>
                    </a:cubicBezTo>
                    <a:cubicBezTo>
                      <a:pt x="2862" y="2544"/>
                      <a:pt x="3015" y="2587"/>
                      <a:pt x="3015" y="2587"/>
                    </a:cubicBezTo>
                    <a:cubicBezTo>
                      <a:pt x="3015" y="2587"/>
                      <a:pt x="2603" y="3678"/>
                      <a:pt x="1322" y="3678"/>
                    </a:cubicBezTo>
                    <a:cubicBezTo>
                      <a:pt x="972" y="3678"/>
                      <a:pt x="558" y="3597"/>
                      <a:pt x="69" y="3389"/>
                    </a:cubicBezTo>
                    <a:lnTo>
                      <a:pt x="69" y="3389"/>
                    </a:lnTo>
                    <a:cubicBezTo>
                      <a:pt x="0" y="4770"/>
                      <a:pt x="557" y="5851"/>
                      <a:pt x="1733" y="6277"/>
                    </a:cubicBezTo>
                    <a:cubicBezTo>
                      <a:pt x="1358" y="7104"/>
                      <a:pt x="1943" y="7542"/>
                      <a:pt x="2335" y="7542"/>
                    </a:cubicBezTo>
                    <a:cubicBezTo>
                      <a:pt x="2339" y="7542"/>
                      <a:pt x="2344" y="7542"/>
                      <a:pt x="2349" y="7542"/>
                    </a:cubicBezTo>
                    <a:cubicBezTo>
                      <a:pt x="2350" y="7520"/>
                      <a:pt x="2350" y="7500"/>
                      <a:pt x="2350" y="7479"/>
                    </a:cubicBezTo>
                    <a:cubicBezTo>
                      <a:pt x="2350" y="7462"/>
                      <a:pt x="2350" y="7444"/>
                      <a:pt x="2352" y="7427"/>
                    </a:cubicBezTo>
                    <a:cubicBezTo>
                      <a:pt x="2352" y="7410"/>
                      <a:pt x="2352" y="7392"/>
                      <a:pt x="2352" y="7375"/>
                    </a:cubicBezTo>
                    <a:cubicBezTo>
                      <a:pt x="2353" y="7340"/>
                      <a:pt x="2353" y="7306"/>
                      <a:pt x="2353" y="7271"/>
                    </a:cubicBezTo>
                    <a:cubicBezTo>
                      <a:pt x="2355" y="7254"/>
                      <a:pt x="2355" y="7237"/>
                      <a:pt x="2355" y="7221"/>
                    </a:cubicBezTo>
                    <a:cubicBezTo>
                      <a:pt x="2355" y="7185"/>
                      <a:pt x="2355" y="7152"/>
                      <a:pt x="2355" y="7118"/>
                    </a:cubicBezTo>
                    <a:cubicBezTo>
                      <a:pt x="2356" y="6984"/>
                      <a:pt x="2356" y="6854"/>
                      <a:pt x="2355" y="6731"/>
                    </a:cubicBezTo>
                    <a:lnTo>
                      <a:pt x="2355" y="6730"/>
                    </a:lnTo>
                    <a:cubicBezTo>
                      <a:pt x="2353" y="6684"/>
                      <a:pt x="2353" y="6640"/>
                      <a:pt x="2352" y="6597"/>
                    </a:cubicBezTo>
                    <a:cubicBezTo>
                      <a:pt x="2352" y="6582"/>
                      <a:pt x="2350" y="6566"/>
                      <a:pt x="2350" y="6551"/>
                    </a:cubicBezTo>
                    <a:cubicBezTo>
                      <a:pt x="2350" y="6523"/>
                      <a:pt x="2349" y="6497"/>
                      <a:pt x="2347" y="6471"/>
                    </a:cubicBezTo>
                    <a:cubicBezTo>
                      <a:pt x="2346" y="6403"/>
                      <a:pt x="2341" y="6337"/>
                      <a:pt x="2338" y="6277"/>
                    </a:cubicBezTo>
                    <a:cubicBezTo>
                      <a:pt x="2321" y="6146"/>
                      <a:pt x="2307" y="6014"/>
                      <a:pt x="2295" y="5889"/>
                    </a:cubicBezTo>
                    <a:cubicBezTo>
                      <a:pt x="2286" y="5892"/>
                      <a:pt x="2275" y="5894"/>
                      <a:pt x="2266" y="5895"/>
                    </a:cubicBezTo>
                    <a:cubicBezTo>
                      <a:pt x="2244" y="5898"/>
                      <a:pt x="2223" y="5899"/>
                      <a:pt x="2201" y="5899"/>
                    </a:cubicBezTo>
                    <a:cubicBezTo>
                      <a:pt x="1818" y="5899"/>
                      <a:pt x="1457" y="5457"/>
                      <a:pt x="1379" y="4869"/>
                    </a:cubicBezTo>
                    <a:cubicBezTo>
                      <a:pt x="1297" y="4250"/>
                      <a:pt x="1560" y="3703"/>
                      <a:pt x="1966" y="3648"/>
                    </a:cubicBezTo>
                    <a:cubicBezTo>
                      <a:pt x="1988" y="3645"/>
                      <a:pt x="2009" y="3644"/>
                      <a:pt x="2030" y="3644"/>
                    </a:cubicBezTo>
                    <a:cubicBezTo>
                      <a:pt x="2175" y="3644"/>
                      <a:pt x="2316" y="3706"/>
                      <a:pt x="2440" y="3816"/>
                    </a:cubicBezTo>
                    <a:cubicBezTo>
                      <a:pt x="2645" y="3998"/>
                      <a:pt x="2803" y="4307"/>
                      <a:pt x="2852" y="4674"/>
                    </a:cubicBezTo>
                    <a:cubicBezTo>
                      <a:pt x="2875" y="4848"/>
                      <a:pt x="2872" y="5018"/>
                      <a:pt x="2844" y="5170"/>
                    </a:cubicBezTo>
                    <a:cubicBezTo>
                      <a:pt x="4073" y="4822"/>
                      <a:pt x="3110" y="3597"/>
                      <a:pt x="3202" y="3042"/>
                    </a:cubicBezTo>
                    <a:cubicBezTo>
                      <a:pt x="3712" y="851"/>
                      <a:pt x="4916" y="260"/>
                      <a:pt x="5793" y="137"/>
                    </a:cubicBezTo>
                    <a:cubicBezTo>
                      <a:pt x="5888" y="124"/>
                      <a:pt x="5982" y="117"/>
                      <a:pt x="6076" y="117"/>
                    </a:cubicBezTo>
                    <a:cubicBezTo>
                      <a:pt x="6175" y="117"/>
                      <a:pt x="6273" y="125"/>
                      <a:pt x="6369" y="139"/>
                    </a:cubicBezTo>
                    <a:lnTo>
                      <a:pt x="6369" y="139"/>
                    </a:lnTo>
                    <a:cubicBezTo>
                      <a:pt x="6347" y="131"/>
                      <a:pt x="5979" y="1"/>
                      <a:pt x="5449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741;p37">
                <a:extLst>
                  <a:ext uri="{FF2B5EF4-FFF2-40B4-BE49-F238E27FC236}">
                    <a16:creationId xmlns:a16="http://schemas.microsoft.com/office/drawing/2014/main" id="{269D892C-B8B9-2F42-E6CF-DEE04DAB78CA}"/>
                  </a:ext>
                </a:extLst>
              </p:cNvPr>
              <p:cNvSpPr/>
              <p:nvPr/>
            </p:nvSpPr>
            <p:spPr>
              <a:xfrm>
                <a:off x="7008797" y="1575850"/>
                <a:ext cx="96015" cy="500611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0678" extrusionOk="0">
                    <a:moveTo>
                      <a:pt x="19" y="0"/>
                    </a:moveTo>
                    <a:cubicBezTo>
                      <a:pt x="17" y="0"/>
                      <a:pt x="15" y="1"/>
                      <a:pt x="13" y="1"/>
                    </a:cubicBezTo>
                    <a:cubicBezTo>
                      <a:pt x="5" y="4"/>
                      <a:pt x="1" y="13"/>
                      <a:pt x="4" y="21"/>
                    </a:cubicBezTo>
                    <a:cubicBezTo>
                      <a:pt x="343" y="980"/>
                      <a:pt x="1147" y="3346"/>
                      <a:pt x="1300" y="4632"/>
                    </a:cubicBezTo>
                    <a:cubicBezTo>
                      <a:pt x="1328" y="4863"/>
                      <a:pt x="1374" y="5205"/>
                      <a:pt x="1432" y="5640"/>
                    </a:cubicBezTo>
                    <a:cubicBezTo>
                      <a:pt x="1562" y="6629"/>
                      <a:pt x="1742" y="7983"/>
                      <a:pt x="1887" y="9344"/>
                    </a:cubicBezTo>
                    <a:cubicBezTo>
                      <a:pt x="1938" y="9818"/>
                      <a:pt x="1982" y="10261"/>
                      <a:pt x="2016" y="10663"/>
                    </a:cubicBezTo>
                    <a:cubicBezTo>
                      <a:pt x="2017" y="10671"/>
                      <a:pt x="2023" y="10677"/>
                      <a:pt x="2031" y="10677"/>
                    </a:cubicBezTo>
                    <a:lnTo>
                      <a:pt x="2033" y="10677"/>
                    </a:lnTo>
                    <a:cubicBezTo>
                      <a:pt x="2042" y="10677"/>
                      <a:pt x="2048" y="10670"/>
                      <a:pt x="2046" y="10660"/>
                    </a:cubicBezTo>
                    <a:cubicBezTo>
                      <a:pt x="2013" y="10258"/>
                      <a:pt x="1970" y="9815"/>
                      <a:pt x="1918" y="9339"/>
                    </a:cubicBezTo>
                    <a:cubicBezTo>
                      <a:pt x="1773" y="7979"/>
                      <a:pt x="1594" y="6624"/>
                      <a:pt x="1462" y="5637"/>
                    </a:cubicBezTo>
                    <a:cubicBezTo>
                      <a:pt x="1404" y="5201"/>
                      <a:pt x="1358" y="4858"/>
                      <a:pt x="1331" y="4628"/>
                    </a:cubicBezTo>
                    <a:cubicBezTo>
                      <a:pt x="1178" y="3339"/>
                      <a:pt x="372" y="970"/>
                      <a:pt x="33" y="10"/>
                    </a:cubicBezTo>
                    <a:cubicBezTo>
                      <a:pt x="32" y="4"/>
                      <a:pt x="26" y="0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742;p37">
                <a:extLst>
                  <a:ext uri="{FF2B5EF4-FFF2-40B4-BE49-F238E27FC236}">
                    <a16:creationId xmlns:a16="http://schemas.microsoft.com/office/drawing/2014/main" id="{9AF653C1-BDA1-F783-775F-F603B875778C}"/>
                  </a:ext>
                </a:extLst>
              </p:cNvPr>
              <p:cNvSpPr/>
              <p:nvPr/>
            </p:nvSpPr>
            <p:spPr>
              <a:xfrm>
                <a:off x="6539410" y="1603979"/>
                <a:ext cx="113503" cy="430616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9185" extrusionOk="0">
                    <a:moveTo>
                      <a:pt x="18" y="1"/>
                    </a:moveTo>
                    <a:cubicBezTo>
                      <a:pt x="12" y="1"/>
                      <a:pt x="7" y="4"/>
                      <a:pt x="3" y="8"/>
                    </a:cubicBezTo>
                    <a:cubicBezTo>
                      <a:pt x="0" y="16"/>
                      <a:pt x="2" y="26"/>
                      <a:pt x="9" y="30"/>
                    </a:cubicBezTo>
                    <a:cubicBezTo>
                      <a:pt x="335" y="201"/>
                      <a:pt x="957" y="586"/>
                      <a:pt x="1471" y="1253"/>
                    </a:cubicBezTo>
                    <a:cubicBezTo>
                      <a:pt x="1472" y="1253"/>
                      <a:pt x="1472" y="1254"/>
                      <a:pt x="1472" y="1254"/>
                    </a:cubicBezTo>
                    <a:cubicBezTo>
                      <a:pt x="1691" y="1539"/>
                      <a:pt x="1871" y="1847"/>
                      <a:pt x="2008" y="2173"/>
                    </a:cubicBezTo>
                    <a:cubicBezTo>
                      <a:pt x="2287" y="2844"/>
                      <a:pt x="2388" y="3601"/>
                      <a:pt x="2307" y="4422"/>
                    </a:cubicBezTo>
                    <a:cubicBezTo>
                      <a:pt x="1980" y="7753"/>
                      <a:pt x="1491" y="9105"/>
                      <a:pt x="1471" y="9161"/>
                    </a:cubicBezTo>
                    <a:cubicBezTo>
                      <a:pt x="1468" y="9168"/>
                      <a:pt x="1468" y="9174"/>
                      <a:pt x="1472" y="9180"/>
                    </a:cubicBezTo>
                    <a:lnTo>
                      <a:pt x="1474" y="9180"/>
                    </a:lnTo>
                    <a:cubicBezTo>
                      <a:pt x="1477" y="9183"/>
                      <a:pt x="1480" y="9184"/>
                      <a:pt x="1485" y="9184"/>
                    </a:cubicBezTo>
                    <a:cubicBezTo>
                      <a:pt x="1486" y="9184"/>
                      <a:pt x="1486" y="9184"/>
                      <a:pt x="1488" y="9183"/>
                    </a:cubicBezTo>
                    <a:cubicBezTo>
                      <a:pt x="1492" y="9183"/>
                      <a:pt x="1497" y="9178"/>
                      <a:pt x="1498" y="9174"/>
                    </a:cubicBezTo>
                    <a:cubicBezTo>
                      <a:pt x="1505" y="9160"/>
                      <a:pt x="2004" y="7818"/>
                      <a:pt x="2339" y="4425"/>
                    </a:cubicBezTo>
                    <a:cubicBezTo>
                      <a:pt x="2420" y="3599"/>
                      <a:pt x="2318" y="2838"/>
                      <a:pt x="2037" y="2161"/>
                    </a:cubicBezTo>
                    <a:cubicBezTo>
                      <a:pt x="1899" y="1832"/>
                      <a:pt x="1717" y="1522"/>
                      <a:pt x="1497" y="1236"/>
                    </a:cubicBezTo>
                    <a:cubicBezTo>
                      <a:pt x="1497" y="1236"/>
                      <a:pt x="1497" y="1234"/>
                      <a:pt x="1497" y="1234"/>
                    </a:cubicBezTo>
                    <a:cubicBezTo>
                      <a:pt x="979" y="563"/>
                      <a:pt x="352" y="175"/>
                      <a:pt x="25" y="2"/>
                    </a:cubicBezTo>
                    <a:cubicBezTo>
                      <a:pt x="23" y="1"/>
                      <a:pt x="20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743;p37">
                <a:extLst>
                  <a:ext uri="{FF2B5EF4-FFF2-40B4-BE49-F238E27FC236}">
                    <a16:creationId xmlns:a16="http://schemas.microsoft.com/office/drawing/2014/main" id="{5174B940-E1EE-6380-AB25-C10D378DBEE2}"/>
                  </a:ext>
                </a:extLst>
              </p:cNvPr>
              <p:cNvSpPr/>
              <p:nvPr/>
            </p:nvSpPr>
            <p:spPr>
              <a:xfrm>
                <a:off x="6380572" y="1598588"/>
                <a:ext cx="153353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327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1390" y="5442"/>
                      <a:pt x="2989" y="819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744;p37">
                <a:extLst>
                  <a:ext uri="{FF2B5EF4-FFF2-40B4-BE49-F238E27FC236}">
                    <a16:creationId xmlns:a16="http://schemas.microsoft.com/office/drawing/2014/main" id="{5F813C0C-F474-9794-12C1-7DE5677A011D}"/>
                  </a:ext>
                </a:extLst>
              </p:cNvPr>
              <p:cNvSpPr/>
              <p:nvPr/>
            </p:nvSpPr>
            <p:spPr>
              <a:xfrm>
                <a:off x="6477384" y="1736094"/>
                <a:ext cx="20253" cy="27979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5968" extrusionOk="0">
                    <a:moveTo>
                      <a:pt x="415" y="1"/>
                    </a:moveTo>
                    <a:cubicBezTo>
                      <a:pt x="408" y="1"/>
                      <a:pt x="402" y="5"/>
                      <a:pt x="400" y="11"/>
                    </a:cubicBezTo>
                    <a:cubicBezTo>
                      <a:pt x="398" y="17"/>
                      <a:pt x="215" y="621"/>
                      <a:pt x="118" y="1650"/>
                    </a:cubicBezTo>
                    <a:cubicBezTo>
                      <a:pt x="31" y="2601"/>
                      <a:pt x="1" y="4117"/>
                      <a:pt x="363" y="5955"/>
                    </a:cubicBezTo>
                    <a:cubicBezTo>
                      <a:pt x="365" y="5963"/>
                      <a:pt x="371" y="5967"/>
                      <a:pt x="378" y="5967"/>
                    </a:cubicBezTo>
                    <a:lnTo>
                      <a:pt x="381" y="5967"/>
                    </a:lnTo>
                    <a:cubicBezTo>
                      <a:pt x="391" y="5966"/>
                      <a:pt x="395" y="5957"/>
                      <a:pt x="394" y="5949"/>
                    </a:cubicBezTo>
                    <a:cubicBezTo>
                      <a:pt x="33" y="4116"/>
                      <a:pt x="62" y="2602"/>
                      <a:pt x="150" y="1654"/>
                    </a:cubicBezTo>
                    <a:cubicBezTo>
                      <a:pt x="245" y="627"/>
                      <a:pt x="429" y="26"/>
                      <a:pt x="430" y="20"/>
                    </a:cubicBezTo>
                    <a:cubicBezTo>
                      <a:pt x="432" y="12"/>
                      <a:pt x="427" y="3"/>
                      <a:pt x="420" y="2"/>
                    </a:cubicBezTo>
                    <a:cubicBezTo>
                      <a:pt x="418" y="1"/>
                      <a:pt x="416" y="1"/>
                      <a:pt x="4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745;p37">
                <a:extLst>
                  <a:ext uri="{FF2B5EF4-FFF2-40B4-BE49-F238E27FC236}">
                    <a16:creationId xmlns:a16="http://schemas.microsoft.com/office/drawing/2014/main" id="{2775218F-A3EE-A3B5-CEA1-7E258BC47AEE}"/>
                  </a:ext>
                </a:extLst>
              </p:cNvPr>
              <p:cNvSpPr/>
              <p:nvPr/>
            </p:nvSpPr>
            <p:spPr>
              <a:xfrm>
                <a:off x="6426142" y="1670224"/>
                <a:ext cx="56728" cy="351056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488" extrusionOk="0">
                    <a:moveTo>
                      <a:pt x="1192" y="1"/>
                    </a:moveTo>
                    <a:cubicBezTo>
                      <a:pt x="1185" y="1"/>
                      <a:pt x="1180" y="5"/>
                      <a:pt x="1178" y="12"/>
                    </a:cubicBezTo>
                    <a:cubicBezTo>
                      <a:pt x="1173" y="23"/>
                      <a:pt x="777" y="1135"/>
                      <a:pt x="481" y="2602"/>
                    </a:cubicBezTo>
                    <a:cubicBezTo>
                      <a:pt x="308" y="3466"/>
                      <a:pt x="202" y="4281"/>
                      <a:pt x="169" y="5026"/>
                    </a:cubicBezTo>
                    <a:cubicBezTo>
                      <a:pt x="126" y="5957"/>
                      <a:pt x="195" y="6781"/>
                      <a:pt x="375" y="7475"/>
                    </a:cubicBezTo>
                    <a:cubicBezTo>
                      <a:pt x="377" y="7481"/>
                      <a:pt x="383" y="7485"/>
                      <a:pt x="390" y="7485"/>
                    </a:cubicBezTo>
                    <a:lnTo>
                      <a:pt x="390" y="7487"/>
                    </a:lnTo>
                    <a:cubicBezTo>
                      <a:pt x="392" y="7487"/>
                      <a:pt x="393" y="7485"/>
                      <a:pt x="393" y="7485"/>
                    </a:cubicBezTo>
                    <a:cubicBezTo>
                      <a:pt x="403" y="7484"/>
                      <a:pt x="407" y="7475"/>
                      <a:pt x="406" y="7467"/>
                    </a:cubicBezTo>
                    <a:cubicBezTo>
                      <a:pt x="0" y="5903"/>
                      <a:pt x="239" y="3963"/>
                      <a:pt x="511" y="2610"/>
                    </a:cubicBezTo>
                    <a:cubicBezTo>
                      <a:pt x="806" y="1144"/>
                      <a:pt x="1202" y="34"/>
                      <a:pt x="1207" y="22"/>
                    </a:cubicBezTo>
                    <a:cubicBezTo>
                      <a:pt x="1210" y="14"/>
                      <a:pt x="1205" y="5"/>
                      <a:pt x="1198" y="2"/>
                    </a:cubicBezTo>
                    <a:cubicBezTo>
                      <a:pt x="1196" y="1"/>
                      <a:pt x="1194" y="1"/>
                      <a:pt x="11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746;p37">
                <a:extLst>
                  <a:ext uri="{FF2B5EF4-FFF2-40B4-BE49-F238E27FC236}">
                    <a16:creationId xmlns:a16="http://schemas.microsoft.com/office/drawing/2014/main" id="{870D69F3-41CC-1743-AC1D-F5824A1FB7B1}"/>
                  </a:ext>
                </a:extLst>
              </p:cNvPr>
              <p:cNvSpPr/>
              <p:nvPr/>
            </p:nvSpPr>
            <p:spPr>
              <a:xfrm>
                <a:off x="6637066" y="2206138"/>
                <a:ext cx="72387" cy="165167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523" extrusionOk="0">
                    <a:moveTo>
                      <a:pt x="18" y="1"/>
                    </a:moveTo>
                    <a:cubicBezTo>
                      <a:pt x="16" y="1"/>
                      <a:pt x="14" y="1"/>
                      <a:pt x="12" y="2"/>
                    </a:cubicBezTo>
                    <a:cubicBezTo>
                      <a:pt x="4" y="7"/>
                      <a:pt x="1" y="16"/>
                      <a:pt x="4" y="23"/>
                    </a:cubicBezTo>
                    <a:cubicBezTo>
                      <a:pt x="18" y="51"/>
                      <a:pt x="1345" y="2830"/>
                      <a:pt x="1512" y="3511"/>
                    </a:cubicBezTo>
                    <a:cubicBezTo>
                      <a:pt x="1513" y="3518"/>
                      <a:pt x="1519" y="3523"/>
                      <a:pt x="1527" y="3523"/>
                    </a:cubicBezTo>
                    <a:lnTo>
                      <a:pt x="1531" y="3523"/>
                    </a:lnTo>
                    <a:cubicBezTo>
                      <a:pt x="1539" y="3521"/>
                      <a:pt x="1544" y="3512"/>
                      <a:pt x="1542" y="3505"/>
                    </a:cubicBezTo>
                    <a:cubicBezTo>
                      <a:pt x="1374" y="2820"/>
                      <a:pt x="47" y="37"/>
                      <a:pt x="33" y="10"/>
                    </a:cubicBezTo>
                    <a:cubicBezTo>
                      <a:pt x="30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747;p37">
                <a:extLst>
                  <a:ext uri="{FF2B5EF4-FFF2-40B4-BE49-F238E27FC236}">
                    <a16:creationId xmlns:a16="http://schemas.microsoft.com/office/drawing/2014/main" id="{92EFC6E6-DA80-04D8-0632-6CDD1004C6F4}"/>
                  </a:ext>
                </a:extLst>
              </p:cNvPr>
              <p:cNvSpPr/>
              <p:nvPr/>
            </p:nvSpPr>
            <p:spPr>
              <a:xfrm>
                <a:off x="7306782" y="1626717"/>
                <a:ext cx="87577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874" extrusionOk="0">
                    <a:moveTo>
                      <a:pt x="129" y="0"/>
                    </a:moveTo>
                    <a:cubicBezTo>
                      <a:pt x="92" y="138"/>
                      <a:pt x="48" y="295"/>
                      <a:pt x="0" y="470"/>
                    </a:cubicBezTo>
                    <a:lnTo>
                      <a:pt x="1824" y="873"/>
                    </a:lnTo>
                    <a:cubicBezTo>
                      <a:pt x="1838" y="788"/>
                      <a:pt x="1853" y="700"/>
                      <a:pt x="1867" y="612"/>
                    </a:cubicBez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748;p37">
                <a:extLst>
                  <a:ext uri="{FF2B5EF4-FFF2-40B4-BE49-F238E27FC236}">
                    <a16:creationId xmlns:a16="http://schemas.microsoft.com/office/drawing/2014/main" id="{8EB3974C-5090-7503-0D47-20772995BFCF}"/>
                  </a:ext>
                </a:extLst>
              </p:cNvPr>
              <p:cNvSpPr/>
              <p:nvPr/>
            </p:nvSpPr>
            <p:spPr>
              <a:xfrm>
                <a:off x="6389104" y="1013447"/>
                <a:ext cx="1331651" cy="3595278"/>
              </a:xfrm>
              <a:custGeom>
                <a:avLst/>
                <a:gdLst/>
                <a:ahLst/>
                <a:cxnLst/>
                <a:rect l="l" t="t" r="r" b="b"/>
                <a:pathLst>
                  <a:path w="28404" h="76687" extrusionOk="0">
                    <a:moveTo>
                      <a:pt x="5628" y="68"/>
                    </a:moveTo>
                    <a:cubicBezTo>
                      <a:pt x="5776" y="68"/>
                      <a:pt x="5945" y="552"/>
                      <a:pt x="6064" y="1310"/>
                    </a:cubicBezTo>
                    <a:lnTo>
                      <a:pt x="6074" y="1379"/>
                    </a:lnTo>
                    <a:lnTo>
                      <a:pt x="6122" y="1329"/>
                    </a:lnTo>
                    <a:cubicBezTo>
                      <a:pt x="6823" y="603"/>
                      <a:pt x="7805" y="202"/>
                      <a:pt x="8886" y="202"/>
                    </a:cubicBezTo>
                    <a:cubicBezTo>
                      <a:pt x="10074" y="202"/>
                      <a:pt x="11181" y="710"/>
                      <a:pt x="11517" y="1408"/>
                    </a:cubicBezTo>
                    <a:lnTo>
                      <a:pt x="11526" y="1428"/>
                    </a:lnTo>
                    <a:lnTo>
                      <a:pt x="11542" y="1428"/>
                    </a:lnTo>
                    <a:cubicBezTo>
                      <a:pt x="11858" y="1552"/>
                      <a:pt x="12135" y="1757"/>
                      <a:pt x="12344" y="2023"/>
                    </a:cubicBezTo>
                    <a:cubicBezTo>
                      <a:pt x="12603" y="2353"/>
                      <a:pt x="12705" y="2711"/>
                      <a:pt x="12645" y="3084"/>
                    </a:cubicBezTo>
                    <a:cubicBezTo>
                      <a:pt x="12570" y="3567"/>
                      <a:pt x="12245" y="3919"/>
                      <a:pt x="12208" y="3957"/>
                    </a:cubicBezTo>
                    <a:lnTo>
                      <a:pt x="12193" y="3972"/>
                    </a:lnTo>
                    <a:lnTo>
                      <a:pt x="12196" y="4017"/>
                    </a:lnTo>
                    <a:cubicBezTo>
                      <a:pt x="12197" y="4049"/>
                      <a:pt x="12200" y="4084"/>
                      <a:pt x="12202" y="4122"/>
                    </a:cubicBezTo>
                    <a:cubicBezTo>
                      <a:pt x="12259" y="5110"/>
                      <a:pt x="12415" y="8427"/>
                      <a:pt x="12083" y="9638"/>
                    </a:cubicBezTo>
                    <a:cubicBezTo>
                      <a:pt x="11977" y="9996"/>
                      <a:pt x="11507" y="10510"/>
                      <a:pt x="10676" y="10510"/>
                    </a:cubicBezTo>
                    <a:cubicBezTo>
                      <a:pt x="10597" y="10510"/>
                      <a:pt x="10515" y="10506"/>
                      <a:pt x="10430" y="10496"/>
                    </a:cubicBezTo>
                    <a:lnTo>
                      <a:pt x="10389" y="10490"/>
                    </a:lnTo>
                    <a:lnTo>
                      <a:pt x="10403" y="10638"/>
                    </a:lnTo>
                    <a:lnTo>
                      <a:pt x="10436" y="10636"/>
                    </a:lnTo>
                    <a:cubicBezTo>
                      <a:pt x="10508" y="10633"/>
                      <a:pt x="10575" y="10631"/>
                      <a:pt x="10636" y="10631"/>
                    </a:cubicBezTo>
                    <a:cubicBezTo>
                      <a:pt x="11064" y="10631"/>
                      <a:pt x="11239" y="10713"/>
                      <a:pt x="11263" y="10727"/>
                    </a:cubicBezTo>
                    <a:cubicBezTo>
                      <a:pt x="11305" y="10766"/>
                      <a:pt x="11733" y="11187"/>
                      <a:pt x="12066" y="11575"/>
                    </a:cubicBezTo>
                    <a:lnTo>
                      <a:pt x="12074" y="11584"/>
                    </a:lnTo>
                    <a:cubicBezTo>
                      <a:pt x="12069" y="11601"/>
                      <a:pt x="12060" y="11624"/>
                      <a:pt x="12048" y="11652"/>
                    </a:cubicBezTo>
                    <a:lnTo>
                      <a:pt x="12031" y="11691"/>
                    </a:lnTo>
                    <a:lnTo>
                      <a:pt x="12074" y="11699"/>
                    </a:lnTo>
                    <a:cubicBezTo>
                      <a:pt x="12101" y="11704"/>
                      <a:pt x="12182" y="11716"/>
                      <a:pt x="12295" y="11739"/>
                    </a:cubicBezTo>
                    <a:cubicBezTo>
                      <a:pt x="12548" y="11792"/>
                      <a:pt x="12911" y="11886"/>
                      <a:pt x="13206" y="12034"/>
                    </a:cubicBezTo>
                    <a:lnTo>
                      <a:pt x="13232" y="12049"/>
                    </a:lnTo>
                    <a:lnTo>
                      <a:pt x="13234" y="12048"/>
                    </a:lnTo>
                    <a:lnTo>
                      <a:pt x="13239" y="12049"/>
                    </a:lnTo>
                    <a:lnTo>
                      <a:pt x="13240" y="12045"/>
                    </a:lnTo>
                    <a:lnTo>
                      <a:pt x="13263" y="12037"/>
                    </a:lnTo>
                    <a:cubicBezTo>
                      <a:pt x="13277" y="12031"/>
                      <a:pt x="13305" y="12022"/>
                      <a:pt x="13338" y="12022"/>
                    </a:cubicBezTo>
                    <a:cubicBezTo>
                      <a:pt x="13358" y="12022"/>
                      <a:pt x="13380" y="12026"/>
                      <a:pt x="13402" y="12035"/>
                    </a:cubicBezTo>
                    <a:cubicBezTo>
                      <a:pt x="13453" y="12057"/>
                      <a:pt x="13492" y="12106"/>
                      <a:pt x="13521" y="12181"/>
                    </a:cubicBezTo>
                    <a:lnTo>
                      <a:pt x="13525" y="12190"/>
                    </a:lnTo>
                    <a:lnTo>
                      <a:pt x="13534" y="12196"/>
                    </a:lnTo>
                    <a:cubicBezTo>
                      <a:pt x="14008" y="12512"/>
                      <a:pt x="15827" y="13818"/>
                      <a:pt x="16061" y="14420"/>
                    </a:cubicBezTo>
                    <a:cubicBezTo>
                      <a:pt x="16306" y="15050"/>
                      <a:pt x="16345" y="16228"/>
                      <a:pt x="16345" y="16240"/>
                    </a:cubicBezTo>
                    <a:lnTo>
                      <a:pt x="16347" y="16275"/>
                    </a:lnTo>
                    <a:lnTo>
                      <a:pt x="16380" y="16273"/>
                    </a:lnTo>
                    <a:cubicBezTo>
                      <a:pt x="16381" y="16273"/>
                      <a:pt x="16394" y="16273"/>
                      <a:pt x="16415" y="16273"/>
                    </a:cubicBezTo>
                    <a:cubicBezTo>
                      <a:pt x="16566" y="16273"/>
                      <a:pt x="17166" y="16292"/>
                      <a:pt x="17336" y="16594"/>
                    </a:cubicBezTo>
                    <a:cubicBezTo>
                      <a:pt x="17529" y="16937"/>
                      <a:pt x="17344" y="17234"/>
                      <a:pt x="17336" y="17246"/>
                    </a:cubicBezTo>
                    <a:lnTo>
                      <a:pt x="17331" y="17255"/>
                    </a:lnTo>
                    <a:lnTo>
                      <a:pt x="17331" y="17266"/>
                    </a:lnTo>
                    <a:cubicBezTo>
                      <a:pt x="17331" y="17270"/>
                      <a:pt x="17341" y="17836"/>
                      <a:pt x="17278" y="18421"/>
                    </a:cubicBezTo>
                    <a:lnTo>
                      <a:pt x="17276" y="18432"/>
                    </a:lnTo>
                    <a:lnTo>
                      <a:pt x="17284" y="18443"/>
                    </a:lnTo>
                    <a:cubicBezTo>
                      <a:pt x="17316" y="18496"/>
                      <a:pt x="17351" y="18550"/>
                      <a:pt x="17385" y="18605"/>
                    </a:cubicBezTo>
                    <a:cubicBezTo>
                      <a:pt x="17498" y="18779"/>
                      <a:pt x="17602" y="18935"/>
                      <a:pt x="17695" y="19067"/>
                    </a:cubicBezTo>
                    <a:lnTo>
                      <a:pt x="17726" y="19109"/>
                    </a:lnTo>
                    <a:lnTo>
                      <a:pt x="17752" y="19065"/>
                    </a:lnTo>
                    <a:cubicBezTo>
                      <a:pt x="17824" y="18943"/>
                      <a:pt x="17917" y="18782"/>
                      <a:pt x="18001" y="18623"/>
                    </a:cubicBezTo>
                    <a:cubicBezTo>
                      <a:pt x="18085" y="18463"/>
                      <a:pt x="18151" y="18319"/>
                      <a:pt x="18204" y="18185"/>
                    </a:cubicBezTo>
                    <a:cubicBezTo>
                      <a:pt x="18585" y="17211"/>
                      <a:pt x="19247" y="14868"/>
                      <a:pt x="19606" y="13558"/>
                    </a:cubicBezTo>
                    <a:cubicBezTo>
                      <a:pt x="19655" y="13384"/>
                      <a:pt x="19698" y="13226"/>
                      <a:pt x="19736" y="13089"/>
                    </a:cubicBezTo>
                    <a:lnTo>
                      <a:pt x="19744" y="13058"/>
                    </a:lnTo>
                    <a:lnTo>
                      <a:pt x="19007" y="12798"/>
                    </a:lnTo>
                    <a:cubicBezTo>
                      <a:pt x="18993" y="12794"/>
                      <a:pt x="18986" y="12778"/>
                      <a:pt x="18990" y="12765"/>
                    </a:cubicBezTo>
                    <a:lnTo>
                      <a:pt x="20741" y="7796"/>
                    </a:lnTo>
                    <a:cubicBezTo>
                      <a:pt x="20744" y="7785"/>
                      <a:pt x="20754" y="7779"/>
                      <a:pt x="20765" y="7779"/>
                    </a:cubicBezTo>
                    <a:cubicBezTo>
                      <a:pt x="20768" y="7779"/>
                      <a:pt x="20771" y="7780"/>
                      <a:pt x="20774" y="7781"/>
                    </a:cubicBezTo>
                    <a:lnTo>
                      <a:pt x="21141" y="7909"/>
                    </a:lnTo>
                    <a:lnTo>
                      <a:pt x="23727" y="8820"/>
                    </a:lnTo>
                    <a:cubicBezTo>
                      <a:pt x="23740" y="8825"/>
                      <a:pt x="23747" y="8840"/>
                      <a:pt x="23742" y="8854"/>
                    </a:cubicBezTo>
                    <a:lnTo>
                      <a:pt x="23037" y="10855"/>
                    </a:lnTo>
                    <a:lnTo>
                      <a:pt x="23054" y="10870"/>
                    </a:lnTo>
                    <a:cubicBezTo>
                      <a:pt x="23146" y="10956"/>
                      <a:pt x="23199" y="11042"/>
                      <a:pt x="23211" y="11124"/>
                    </a:cubicBezTo>
                    <a:cubicBezTo>
                      <a:pt x="23239" y="11317"/>
                      <a:pt x="23201" y="11461"/>
                      <a:pt x="22926" y="11584"/>
                    </a:cubicBezTo>
                    <a:lnTo>
                      <a:pt x="22887" y="11601"/>
                    </a:lnTo>
                    <a:lnTo>
                      <a:pt x="22910" y="11635"/>
                    </a:lnTo>
                    <a:cubicBezTo>
                      <a:pt x="22945" y="11685"/>
                      <a:pt x="22968" y="11736"/>
                      <a:pt x="22974" y="11785"/>
                    </a:cubicBezTo>
                    <a:cubicBezTo>
                      <a:pt x="23004" y="11977"/>
                      <a:pt x="22965" y="12121"/>
                      <a:pt x="22689" y="12245"/>
                    </a:cubicBezTo>
                    <a:lnTo>
                      <a:pt x="22650" y="12262"/>
                    </a:lnTo>
                    <a:lnTo>
                      <a:pt x="22675" y="12295"/>
                    </a:lnTo>
                    <a:cubicBezTo>
                      <a:pt x="22710" y="12346"/>
                      <a:pt x="22731" y="12396"/>
                      <a:pt x="22739" y="12445"/>
                    </a:cubicBezTo>
                    <a:cubicBezTo>
                      <a:pt x="22764" y="12621"/>
                      <a:pt x="22733" y="12763"/>
                      <a:pt x="22501" y="12882"/>
                    </a:cubicBezTo>
                    <a:lnTo>
                      <a:pt x="22468" y="12898"/>
                    </a:lnTo>
                    <a:lnTo>
                      <a:pt x="22485" y="12930"/>
                    </a:lnTo>
                    <a:cubicBezTo>
                      <a:pt x="22505" y="12965"/>
                      <a:pt x="22519" y="13000"/>
                      <a:pt x="22523" y="13035"/>
                    </a:cubicBezTo>
                    <a:cubicBezTo>
                      <a:pt x="22553" y="13237"/>
                      <a:pt x="22502" y="13379"/>
                      <a:pt x="22160" y="13502"/>
                    </a:cubicBezTo>
                    <a:lnTo>
                      <a:pt x="22160" y="13347"/>
                    </a:lnTo>
                    <a:lnTo>
                      <a:pt x="21993" y="13823"/>
                    </a:lnTo>
                    <a:cubicBezTo>
                      <a:pt x="21989" y="13833"/>
                      <a:pt x="21980" y="13840"/>
                      <a:pt x="21969" y="13840"/>
                    </a:cubicBezTo>
                    <a:cubicBezTo>
                      <a:pt x="21966" y="13840"/>
                      <a:pt x="21963" y="13839"/>
                      <a:pt x="21959" y="13838"/>
                    </a:cubicBezTo>
                    <a:lnTo>
                      <a:pt x="21414" y="13647"/>
                    </a:lnTo>
                    <a:lnTo>
                      <a:pt x="21392" y="13781"/>
                    </a:lnTo>
                    <a:cubicBezTo>
                      <a:pt x="21383" y="13836"/>
                      <a:pt x="21374" y="13893"/>
                      <a:pt x="21365" y="13948"/>
                    </a:cubicBezTo>
                    <a:cubicBezTo>
                      <a:pt x="20574" y="18718"/>
                      <a:pt x="19403" y="21848"/>
                      <a:pt x="19064" y="22693"/>
                    </a:cubicBezTo>
                    <a:cubicBezTo>
                      <a:pt x="18987" y="22884"/>
                      <a:pt x="18811" y="23023"/>
                      <a:pt x="18606" y="23055"/>
                    </a:cubicBezTo>
                    <a:cubicBezTo>
                      <a:pt x="18478" y="23076"/>
                      <a:pt x="18315" y="23093"/>
                      <a:pt x="18141" y="23093"/>
                    </a:cubicBezTo>
                    <a:cubicBezTo>
                      <a:pt x="17786" y="23093"/>
                      <a:pt x="17387" y="23019"/>
                      <a:pt x="17143" y="22739"/>
                    </a:cubicBezTo>
                    <a:lnTo>
                      <a:pt x="17140" y="22736"/>
                    </a:lnTo>
                    <a:lnTo>
                      <a:pt x="15553" y="21372"/>
                    </a:lnTo>
                    <a:lnTo>
                      <a:pt x="15532" y="21387"/>
                    </a:lnTo>
                    <a:cubicBezTo>
                      <a:pt x="15492" y="21415"/>
                      <a:pt x="15449" y="21443"/>
                      <a:pt x="15405" y="21470"/>
                    </a:cubicBezTo>
                    <a:cubicBezTo>
                      <a:pt x="15392" y="21478"/>
                      <a:pt x="15378" y="21481"/>
                      <a:pt x="15364" y="21481"/>
                    </a:cubicBezTo>
                    <a:cubicBezTo>
                      <a:pt x="15343" y="21481"/>
                      <a:pt x="15322" y="21474"/>
                      <a:pt x="15306" y="21459"/>
                    </a:cubicBezTo>
                    <a:cubicBezTo>
                      <a:pt x="15274" y="21430"/>
                      <a:pt x="15243" y="21403"/>
                      <a:pt x="15214" y="21377"/>
                    </a:cubicBezTo>
                    <a:lnTo>
                      <a:pt x="15095" y="21267"/>
                    </a:lnTo>
                    <a:lnTo>
                      <a:pt x="15104" y="21357"/>
                    </a:lnTo>
                    <a:cubicBezTo>
                      <a:pt x="15153" y="21805"/>
                      <a:pt x="15194" y="22236"/>
                      <a:pt x="15229" y="22640"/>
                    </a:cubicBezTo>
                    <a:lnTo>
                      <a:pt x="15214" y="22641"/>
                    </a:lnTo>
                    <a:lnTo>
                      <a:pt x="15217" y="22675"/>
                    </a:lnTo>
                    <a:cubicBezTo>
                      <a:pt x="15287" y="23516"/>
                      <a:pt x="15324" y="24207"/>
                      <a:pt x="15324" y="24731"/>
                    </a:cubicBezTo>
                    <a:cubicBezTo>
                      <a:pt x="15324" y="24953"/>
                      <a:pt x="15318" y="25152"/>
                      <a:pt x="15304" y="25321"/>
                    </a:cubicBezTo>
                    <a:lnTo>
                      <a:pt x="15303" y="25338"/>
                    </a:lnTo>
                    <a:lnTo>
                      <a:pt x="15316" y="25349"/>
                    </a:lnTo>
                    <a:cubicBezTo>
                      <a:pt x="15691" y="25691"/>
                      <a:pt x="16035" y="26080"/>
                      <a:pt x="16338" y="26505"/>
                    </a:cubicBezTo>
                    <a:lnTo>
                      <a:pt x="16322" y="26505"/>
                    </a:lnTo>
                    <a:lnTo>
                      <a:pt x="16356" y="26557"/>
                    </a:lnTo>
                    <a:cubicBezTo>
                      <a:pt x="16524" y="26815"/>
                      <a:pt x="16619" y="27038"/>
                      <a:pt x="16616" y="27165"/>
                    </a:cubicBezTo>
                    <a:cubicBezTo>
                      <a:pt x="16611" y="27378"/>
                      <a:pt x="16550" y="27972"/>
                      <a:pt x="16523" y="28218"/>
                    </a:cubicBezTo>
                    <a:lnTo>
                      <a:pt x="16521" y="28234"/>
                    </a:lnTo>
                    <a:lnTo>
                      <a:pt x="16533" y="28246"/>
                    </a:lnTo>
                    <a:cubicBezTo>
                      <a:pt x="16533" y="28246"/>
                      <a:pt x="16584" y="28298"/>
                      <a:pt x="16657" y="28370"/>
                    </a:cubicBezTo>
                    <a:cubicBezTo>
                      <a:pt x="16721" y="28436"/>
                      <a:pt x="16818" y="28530"/>
                      <a:pt x="16906" y="28617"/>
                    </a:cubicBezTo>
                    <a:cubicBezTo>
                      <a:pt x="16916" y="28627"/>
                      <a:pt x="16916" y="28640"/>
                      <a:pt x="16908" y="28648"/>
                    </a:cubicBezTo>
                    <a:lnTo>
                      <a:pt x="16877" y="28686"/>
                    </a:lnTo>
                    <a:lnTo>
                      <a:pt x="16925" y="28702"/>
                    </a:lnTo>
                    <a:cubicBezTo>
                      <a:pt x="16966" y="28715"/>
                      <a:pt x="17032" y="28738"/>
                      <a:pt x="17111" y="28767"/>
                    </a:cubicBezTo>
                    <a:cubicBezTo>
                      <a:pt x="17449" y="28890"/>
                      <a:pt x="17672" y="29003"/>
                      <a:pt x="17738" y="29084"/>
                    </a:cubicBezTo>
                    <a:cubicBezTo>
                      <a:pt x="17740" y="29085"/>
                      <a:pt x="17741" y="29087"/>
                      <a:pt x="17741" y="29088"/>
                    </a:cubicBezTo>
                    <a:lnTo>
                      <a:pt x="17758" y="29114"/>
                    </a:lnTo>
                    <a:lnTo>
                      <a:pt x="17772" y="29108"/>
                    </a:lnTo>
                    <a:cubicBezTo>
                      <a:pt x="17815" y="29197"/>
                      <a:pt x="18015" y="29616"/>
                      <a:pt x="18178" y="30209"/>
                    </a:cubicBezTo>
                    <a:lnTo>
                      <a:pt x="18180" y="30217"/>
                    </a:lnTo>
                    <a:lnTo>
                      <a:pt x="18186" y="30223"/>
                    </a:lnTo>
                    <a:cubicBezTo>
                      <a:pt x="18473" y="30547"/>
                      <a:pt x="25272" y="38210"/>
                      <a:pt x="27583" y="43620"/>
                    </a:cubicBezTo>
                    <a:cubicBezTo>
                      <a:pt x="28332" y="45378"/>
                      <a:pt x="26969" y="47869"/>
                      <a:pt x="24273" y="49679"/>
                    </a:cubicBezTo>
                    <a:lnTo>
                      <a:pt x="24257" y="49690"/>
                    </a:lnTo>
                    <a:lnTo>
                      <a:pt x="24257" y="49707"/>
                    </a:lnTo>
                    <a:cubicBezTo>
                      <a:pt x="24240" y="50476"/>
                      <a:pt x="24193" y="50509"/>
                      <a:pt x="23383" y="51077"/>
                    </a:cubicBezTo>
                    <a:lnTo>
                      <a:pt x="23248" y="51171"/>
                    </a:lnTo>
                    <a:cubicBezTo>
                      <a:pt x="22326" y="51820"/>
                      <a:pt x="19140" y="53887"/>
                      <a:pt x="19108" y="53908"/>
                    </a:cubicBezTo>
                    <a:lnTo>
                      <a:pt x="19102" y="53911"/>
                    </a:lnTo>
                    <a:lnTo>
                      <a:pt x="19097" y="53919"/>
                    </a:lnTo>
                    <a:cubicBezTo>
                      <a:pt x="19093" y="53926"/>
                      <a:pt x="18576" y="54741"/>
                      <a:pt x="17490" y="55287"/>
                    </a:cubicBezTo>
                    <a:lnTo>
                      <a:pt x="17467" y="55298"/>
                    </a:lnTo>
                    <a:lnTo>
                      <a:pt x="17472" y="55322"/>
                    </a:lnTo>
                    <a:cubicBezTo>
                      <a:pt x="17851" y="57846"/>
                      <a:pt x="17966" y="60196"/>
                      <a:pt x="17967" y="60219"/>
                    </a:cubicBezTo>
                    <a:lnTo>
                      <a:pt x="17967" y="60225"/>
                    </a:lnTo>
                    <a:cubicBezTo>
                      <a:pt x="17983" y="60288"/>
                      <a:pt x="19463" y="66587"/>
                      <a:pt x="19929" y="68561"/>
                    </a:cubicBezTo>
                    <a:cubicBezTo>
                      <a:pt x="19892" y="68694"/>
                      <a:pt x="19678" y="68871"/>
                      <a:pt x="18889" y="68983"/>
                    </a:cubicBezTo>
                    <a:lnTo>
                      <a:pt x="18836" y="68990"/>
                    </a:lnTo>
                    <a:lnTo>
                      <a:pt x="18845" y="69057"/>
                    </a:lnTo>
                    <a:lnTo>
                      <a:pt x="18866" y="69054"/>
                    </a:lnTo>
                    <a:cubicBezTo>
                      <a:pt x="18882" y="69137"/>
                      <a:pt x="18900" y="69242"/>
                      <a:pt x="18923" y="69366"/>
                    </a:cubicBezTo>
                    <a:cubicBezTo>
                      <a:pt x="19079" y="70206"/>
                      <a:pt x="19478" y="72296"/>
                      <a:pt x="19842" y="73560"/>
                    </a:cubicBezTo>
                    <a:lnTo>
                      <a:pt x="19849" y="73586"/>
                    </a:lnTo>
                    <a:lnTo>
                      <a:pt x="19877" y="73584"/>
                    </a:lnTo>
                    <a:lnTo>
                      <a:pt x="19877" y="73583"/>
                    </a:lnTo>
                    <a:cubicBezTo>
                      <a:pt x="19900" y="73581"/>
                      <a:pt x="19921" y="73581"/>
                      <a:pt x="19940" y="73581"/>
                    </a:cubicBezTo>
                    <a:cubicBezTo>
                      <a:pt x="20203" y="73581"/>
                      <a:pt x="20371" y="73730"/>
                      <a:pt x="20605" y="73935"/>
                    </a:cubicBezTo>
                    <a:cubicBezTo>
                      <a:pt x="20781" y="74089"/>
                      <a:pt x="20999" y="74280"/>
                      <a:pt x="21322" y="74464"/>
                    </a:cubicBezTo>
                    <a:cubicBezTo>
                      <a:pt x="22196" y="74957"/>
                      <a:pt x="22875" y="75144"/>
                      <a:pt x="23473" y="75311"/>
                    </a:cubicBezTo>
                    <a:cubicBezTo>
                      <a:pt x="23780" y="75395"/>
                      <a:pt x="24069" y="75474"/>
                      <a:pt x="24360" y="75587"/>
                    </a:cubicBezTo>
                    <a:cubicBezTo>
                      <a:pt x="24415" y="75610"/>
                      <a:pt x="24468" y="75635"/>
                      <a:pt x="24516" y="75661"/>
                    </a:cubicBezTo>
                    <a:cubicBezTo>
                      <a:pt x="24742" y="75788"/>
                      <a:pt x="24797" y="76011"/>
                      <a:pt x="24772" y="76177"/>
                    </a:cubicBezTo>
                    <a:cubicBezTo>
                      <a:pt x="24742" y="76390"/>
                      <a:pt x="24569" y="76618"/>
                      <a:pt x="24266" y="76618"/>
                    </a:cubicBezTo>
                    <a:lnTo>
                      <a:pt x="17428" y="76618"/>
                    </a:lnTo>
                    <a:cubicBezTo>
                      <a:pt x="17429" y="76549"/>
                      <a:pt x="17434" y="76384"/>
                      <a:pt x="17437" y="76182"/>
                    </a:cubicBezTo>
                    <a:cubicBezTo>
                      <a:pt x="17448" y="75593"/>
                      <a:pt x="17446" y="75184"/>
                      <a:pt x="17431" y="74964"/>
                    </a:cubicBezTo>
                    <a:cubicBezTo>
                      <a:pt x="17409" y="74638"/>
                      <a:pt x="17461" y="74370"/>
                      <a:pt x="17561" y="74280"/>
                    </a:cubicBezTo>
                    <a:cubicBezTo>
                      <a:pt x="17582" y="74262"/>
                      <a:pt x="17604" y="74253"/>
                      <a:pt x="17627" y="74253"/>
                    </a:cubicBezTo>
                    <a:cubicBezTo>
                      <a:pt x="17632" y="74253"/>
                      <a:pt x="17637" y="74253"/>
                      <a:pt x="17642" y="74254"/>
                    </a:cubicBezTo>
                    <a:lnTo>
                      <a:pt x="17697" y="74265"/>
                    </a:lnTo>
                    <a:lnTo>
                      <a:pt x="17680" y="74210"/>
                    </a:lnTo>
                    <a:cubicBezTo>
                      <a:pt x="17438" y="73468"/>
                      <a:pt x="16620" y="70941"/>
                      <a:pt x="16208" y="69567"/>
                    </a:cubicBezTo>
                    <a:cubicBezTo>
                      <a:pt x="16153" y="69386"/>
                      <a:pt x="16107" y="69229"/>
                      <a:pt x="16070" y="69099"/>
                    </a:cubicBezTo>
                    <a:lnTo>
                      <a:pt x="16062" y="69076"/>
                    </a:lnTo>
                    <a:lnTo>
                      <a:pt x="16038" y="69074"/>
                    </a:lnTo>
                    <a:cubicBezTo>
                      <a:pt x="15819" y="69068"/>
                      <a:pt x="15663" y="69061"/>
                      <a:pt x="15605" y="69057"/>
                    </a:cubicBezTo>
                    <a:cubicBezTo>
                      <a:pt x="15507" y="68721"/>
                      <a:pt x="14359" y="64813"/>
                      <a:pt x="13081" y="60429"/>
                    </a:cubicBezTo>
                    <a:lnTo>
                      <a:pt x="13070" y="60390"/>
                    </a:lnTo>
                    <a:lnTo>
                      <a:pt x="13035" y="60407"/>
                    </a:lnTo>
                    <a:cubicBezTo>
                      <a:pt x="12754" y="60531"/>
                      <a:pt x="12464" y="60598"/>
                      <a:pt x="12221" y="60598"/>
                    </a:cubicBezTo>
                    <a:cubicBezTo>
                      <a:pt x="12153" y="60598"/>
                      <a:pt x="12088" y="60592"/>
                      <a:pt x="12028" y="60581"/>
                    </a:cubicBezTo>
                    <a:cubicBezTo>
                      <a:pt x="11465" y="58420"/>
                      <a:pt x="10783" y="54146"/>
                      <a:pt x="10652" y="53310"/>
                    </a:cubicBezTo>
                    <a:cubicBezTo>
                      <a:pt x="10629" y="53168"/>
                      <a:pt x="10721" y="53035"/>
                      <a:pt x="10861" y="53006"/>
                    </a:cubicBezTo>
                    <a:lnTo>
                      <a:pt x="10922" y="52994"/>
                    </a:lnTo>
                    <a:lnTo>
                      <a:pt x="10912" y="52959"/>
                    </a:lnTo>
                    <a:cubicBezTo>
                      <a:pt x="10114" y="50190"/>
                      <a:pt x="9615" y="48433"/>
                      <a:pt x="9387" y="47591"/>
                    </a:cubicBezTo>
                    <a:cubicBezTo>
                      <a:pt x="9308" y="47345"/>
                      <a:pt x="9221" y="47075"/>
                      <a:pt x="9127" y="46787"/>
                    </a:cubicBezTo>
                    <a:cubicBezTo>
                      <a:pt x="8297" y="44226"/>
                      <a:pt x="7042" y="40356"/>
                      <a:pt x="6371" y="39223"/>
                    </a:cubicBezTo>
                    <a:cubicBezTo>
                      <a:pt x="6039" y="38662"/>
                      <a:pt x="5885" y="37555"/>
                      <a:pt x="5947" y="36187"/>
                    </a:cubicBezTo>
                    <a:cubicBezTo>
                      <a:pt x="5949" y="36161"/>
                      <a:pt x="5950" y="36136"/>
                      <a:pt x="5952" y="36112"/>
                    </a:cubicBezTo>
                    <a:lnTo>
                      <a:pt x="5957" y="36031"/>
                    </a:lnTo>
                    <a:cubicBezTo>
                      <a:pt x="6002" y="35234"/>
                      <a:pt x="6122" y="34400"/>
                      <a:pt x="6299" y="33617"/>
                    </a:cubicBezTo>
                    <a:lnTo>
                      <a:pt x="6304" y="33599"/>
                    </a:lnTo>
                    <a:lnTo>
                      <a:pt x="6291" y="33585"/>
                    </a:lnTo>
                    <a:cubicBezTo>
                      <a:pt x="5834" y="33123"/>
                      <a:pt x="1789" y="29009"/>
                      <a:pt x="370" y="26451"/>
                    </a:cubicBezTo>
                    <a:cubicBezTo>
                      <a:pt x="173" y="26058"/>
                      <a:pt x="171" y="24950"/>
                      <a:pt x="171" y="24904"/>
                    </a:cubicBezTo>
                    <a:lnTo>
                      <a:pt x="171" y="24901"/>
                    </a:lnTo>
                    <a:cubicBezTo>
                      <a:pt x="182" y="24777"/>
                      <a:pt x="284" y="23664"/>
                      <a:pt x="281" y="22658"/>
                    </a:cubicBezTo>
                    <a:cubicBezTo>
                      <a:pt x="281" y="22320"/>
                      <a:pt x="287" y="22019"/>
                      <a:pt x="300" y="21764"/>
                    </a:cubicBezTo>
                    <a:lnTo>
                      <a:pt x="301" y="21730"/>
                    </a:lnTo>
                    <a:lnTo>
                      <a:pt x="268" y="21728"/>
                    </a:lnTo>
                    <a:cubicBezTo>
                      <a:pt x="203" y="21725"/>
                      <a:pt x="136" y="21721"/>
                      <a:pt x="70" y="21713"/>
                    </a:cubicBezTo>
                    <a:cubicBezTo>
                      <a:pt x="72" y="21629"/>
                      <a:pt x="72" y="21525"/>
                      <a:pt x="72" y="21395"/>
                    </a:cubicBezTo>
                    <a:cubicBezTo>
                      <a:pt x="75" y="20524"/>
                      <a:pt x="80" y="18710"/>
                      <a:pt x="443" y="16906"/>
                    </a:cubicBezTo>
                    <a:cubicBezTo>
                      <a:pt x="893" y="14682"/>
                      <a:pt x="1738" y="13203"/>
                      <a:pt x="2957" y="12512"/>
                    </a:cubicBezTo>
                    <a:cubicBezTo>
                      <a:pt x="3000" y="12502"/>
                      <a:pt x="3336" y="12425"/>
                      <a:pt x="3608" y="12389"/>
                    </a:cubicBezTo>
                    <a:lnTo>
                      <a:pt x="3617" y="12387"/>
                    </a:lnTo>
                    <a:lnTo>
                      <a:pt x="3625" y="12381"/>
                    </a:lnTo>
                    <a:cubicBezTo>
                      <a:pt x="3853" y="12185"/>
                      <a:pt x="3951" y="12130"/>
                      <a:pt x="3969" y="12129"/>
                    </a:cubicBezTo>
                    <a:cubicBezTo>
                      <a:pt x="4018" y="12129"/>
                      <a:pt x="4807" y="12113"/>
                      <a:pt x="4840" y="12112"/>
                    </a:cubicBezTo>
                    <a:lnTo>
                      <a:pt x="4848" y="12112"/>
                    </a:lnTo>
                    <a:lnTo>
                      <a:pt x="4856" y="12109"/>
                    </a:lnTo>
                    <a:cubicBezTo>
                      <a:pt x="4862" y="12106"/>
                      <a:pt x="5425" y="11826"/>
                      <a:pt x="5876" y="11632"/>
                    </a:cubicBezTo>
                    <a:cubicBezTo>
                      <a:pt x="5909" y="11616"/>
                      <a:pt x="5944" y="11601"/>
                      <a:pt x="5976" y="11587"/>
                    </a:cubicBezTo>
                    <a:lnTo>
                      <a:pt x="5990" y="11583"/>
                    </a:lnTo>
                    <a:lnTo>
                      <a:pt x="5996" y="11569"/>
                    </a:lnTo>
                    <a:cubicBezTo>
                      <a:pt x="6143" y="11195"/>
                      <a:pt x="6273" y="10866"/>
                      <a:pt x="6359" y="10656"/>
                    </a:cubicBezTo>
                    <a:cubicBezTo>
                      <a:pt x="6432" y="10470"/>
                      <a:pt x="6486" y="10338"/>
                      <a:pt x="6505" y="10291"/>
                    </a:cubicBezTo>
                    <a:cubicBezTo>
                      <a:pt x="6528" y="10290"/>
                      <a:pt x="6569" y="10288"/>
                      <a:pt x="6625" y="10288"/>
                    </a:cubicBezTo>
                    <a:cubicBezTo>
                      <a:pt x="6723" y="10288"/>
                      <a:pt x="6865" y="10293"/>
                      <a:pt x="7034" y="10312"/>
                    </a:cubicBezTo>
                    <a:lnTo>
                      <a:pt x="7070" y="10317"/>
                    </a:lnTo>
                    <a:lnTo>
                      <a:pt x="7073" y="10280"/>
                    </a:lnTo>
                    <a:cubicBezTo>
                      <a:pt x="7097" y="9786"/>
                      <a:pt x="7115" y="9335"/>
                      <a:pt x="7126" y="8941"/>
                    </a:cubicBezTo>
                    <a:cubicBezTo>
                      <a:pt x="7129" y="8858"/>
                      <a:pt x="7131" y="8774"/>
                      <a:pt x="7132" y="8690"/>
                    </a:cubicBezTo>
                    <a:lnTo>
                      <a:pt x="7134" y="8649"/>
                    </a:lnTo>
                    <a:lnTo>
                      <a:pt x="7097" y="8649"/>
                    </a:lnTo>
                    <a:cubicBezTo>
                      <a:pt x="7093" y="8649"/>
                      <a:pt x="7089" y="8649"/>
                      <a:pt x="7085" y="8649"/>
                    </a:cubicBezTo>
                    <a:cubicBezTo>
                      <a:pt x="6911" y="8649"/>
                      <a:pt x="6663" y="8552"/>
                      <a:pt x="6515" y="8329"/>
                    </a:cubicBezTo>
                    <a:cubicBezTo>
                      <a:pt x="6405" y="8164"/>
                      <a:pt x="6314" y="7874"/>
                      <a:pt x="6513" y="7434"/>
                    </a:cubicBezTo>
                    <a:lnTo>
                      <a:pt x="6528" y="7400"/>
                    </a:lnTo>
                    <a:lnTo>
                      <a:pt x="6493" y="7388"/>
                    </a:lnTo>
                    <a:cubicBezTo>
                      <a:pt x="5380" y="6983"/>
                      <a:pt x="4782" y="5943"/>
                      <a:pt x="4853" y="4535"/>
                    </a:cubicBezTo>
                    <a:cubicBezTo>
                      <a:pt x="4882" y="3980"/>
                      <a:pt x="5010" y="3385"/>
                      <a:pt x="5236" y="2770"/>
                    </a:cubicBezTo>
                    <a:cubicBezTo>
                      <a:pt x="5365" y="2422"/>
                      <a:pt x="5530" y="2099"/>
                      <a:pt x="5727" y="1813"/>
                    </a:cubicBezTo>
                    <a:lnTo>
                      <a:pt x="5743" y="1790"/>
                    </a:lnTo>
                    <a:lnTo>
                      <a:pt x="5724" y="1771"/>
                    </a:lnTo>
                    <a:cubicBezTo>
                      <a:pt x="5172" y="1196"/>
                      <a:pt x="4986" y="870"/>
                      <a:pt x="5045" y="812"/>
                    </a:cubicBezTo>
                    <a:cubicBezTo>
                      <a:pt x="5056" y="803"/>
                      <a:pt x="5068" y="798"/>
                      <a:pt x="5083" y="798"/>
                    </a:cubicBezTo>
                    <a:cubicBezTo>
                      <a:pt x="5085" y="798"/>
                      <a:pt x="5087" y="798"/>
                      <a:pt x="5090" y="798"/>
                    </a:cubicBezTo>
                    <a:cubicBezTo>
                      <a:pt x="5230" y="810"/>
                      <a:pt x="5519" y="1138"/>
                      <a:pt x="5680" y="1355"/>
                    </a:cubicBezTo>
                    <a:lnTo>
                      <a:pt x="5802" y="1520"/>
                    </a:lnTo>
                    <a:lnTo>
                      <a:pt x="5739" y="1324"/>
                    </a:lnTo>
                    <a:cubicBezTo>
                      <a:pt x="5622" y="954"/>
                      <a:pt x="5454" y="283"/>
                      <a:pt x="5565" y="106"/>
                    </a:cubicBezTo>
                    <a:cubicBezTo>
                      <a:pt x="5579" y="83"/>
                      <a:pt x="5596" y="72"/>
                      <a:pt x="5619" y="69"/>
                    </a:cubicBezTo>
                    <a:cubicBezTo>
                      <a:pt x="5622" y="69"/>
                      <a:pt x="5625" y="68"/>
                      <a:pt x="5628" y="68"/>
                    </a:cubicBezTo>
                    <a:close/>
                    <a:moveTo>
                      <a:pt x="5626" y="0"/>
                    </a:moveTo>
                    <a:cubicBezTo>
                      <a:pt x="5620" y="0"/>
                      <a:pt x="5614" y="1"/>
                      <a:pt x="5608" y="2"/>
                    </a:cubicBezTo>
                    <a:cubicBezTo>
                      <a:pt x="5565" y="8"/>
                      <a:pt x="5532" y="31"/>
                      <a:pt x="5507" y="71"/>
                    </a:cubicBezTo>
                    <a:cubicBezTo>
                      <a:pt x="5386" y="263"/>
                      <a:pt x="5532" y="855"/>
                      <a:pt x="5622" y="1171"/>
                    </a:cubicBezTo>
                    <a:cubicBezTo>
                      <a:pt x="5481" y="1002"/>
                      <a:pt x="5247" y="745"/>
                      <a:pt x="5094" y="733"/>
                    </a:cubicBezTo>
                    <a:cubicBezTo>
                      <a:pt x="5090" y="732"/>
                      <a:pt x="5086" y="732"/>
                      <a:pt x="5082" y="732"/>
                    </a:cubicBezTo>
                    <a:cubicBezTo>
                      <a:pt x="5049" y="732"/>
                      <a:pt x="5020" y="743"/>
                      <a:pt x="4998" y="765"/>
                    </a:cubicBezTo>
                    <a:cubicBezTo>
                      <a:pt x="4922" y="838"/>
                      <a:pt x="4987" y="1005"/>
                      <a:pt x="5206" y="1284"/>
                    </a:cubicBezTo>
                    <a:cubicBezTo>
                      <a:pt x="5356" y="1480"/>
                      <a:pt x="5545" y="1683"/>
                      <a:pt x="5655" y="1800"/>
                    </a:cubicBezTo>
                    <a:cubicBezTo>
                      <a:pt x="5461" y="2084"/>
                      <a:pt x="5299" y="2404"/>
                      <a:pt x="5172" y="2748"/>
                    </a:cubicBezTo>
                    <a:cubicBezTo>
                      <a:pt x="4943" y="3370"/>
                      <a:pt x="4813" y="3971"/>
                      <a:pt x="4784" y="4532"/>
                    </a:cubicBezTo>
                    <a:cubicBezTo>
                      <a:pt x="4712" y="5958"/>
                      <a:pt x="5313" y="7016"/>
                      <a:pt x="6435" y="7441"/>
                    </a:cubicBezTo>
                    <a:cubicBezTo>
                      <a:pt x="6244" y="7891"/>
                      <a:pt x="6340" y="8193"/>
                      <a:pt x="6458" y="8369"/>
                    </a:cubicBezTo>
                    <a:cubicBezTo>
                      <a:pt x="6614" y="8605"/>
                      <a:pt x="6868" y="8712"/>
                      <a:pt x="7063" y="8719"/>
                    </a:cubicBezTo>
                    <a:cubicBezTo>
                      <a:pt x="7062" y="8793"/>
                      <a:pt x="7059" y="8866"/>
                      <a:pt x="7057" y="8941"/>
                    </a:cubicBezTo>
                    <a:cubicBezTo>
                      <a:pt x="7047" y="9325"/>
                      <a:pt x="7030" y="9762"/>
                      <a:pt x="7005" y="10242"/>
                    </a:cubicBezTo>
                    <a:cubicBezTo>
                      <a:pt x="6847" y="10225"/>
                      <a:pt x="6715" y="10220"/>
                      <a:pt x="6623" y="10220"/>
                    </a:cubicBezTo>
                    <a:cubicBezTo>
                      <a:pt x="6534" y="10220"/>
                      <a:pt x="6482" y="10224"/>
                      <a:pt x="6478" y="10225"/>
                    </a:cubicBezTo>
                    <a:lnTo>
                      <a:pt x="6458" y="10227"/>
                    </a:lnTo>
                    <a:lnTo>
                      <a:pt x="6450" y="10247"/>
                    </a:lnTo>
                    <a:cubicBezTo>
                      <a:pt x="6450" y="10247"/>
                      <a:pt x="6389" y="10395"/>
                      <a:pt x="6294" y="10632"/>
                    </a:cubicBezTo>
                    <a:cubicBezTo>
                      <a:pt x="6210" y="10840"/>
                      <a:pt x="6082" y="11162"/>
                      <a:pt x="5937" y="11531"/>
                    </a:cubicBezTo>
                    <a:cubicBezTo>
                      <a:pt x="5908" y="11543"/>
                      <a:pt x="5879" y="11557"/>
                      <a:pt x="5848" y="11569"/>
                    </a:cubicBezTo>
                    <a:cubicBezTo>
                      <a:pt x="5421" y="11753"/>
                      <a:pt x="4897" y="12012"/>
                      <a:pt x="4831" y="12045"/>
                    </a:cubicBezTo>
                    <a:cubicBezTo>
                      <a:pt x="4749" y="12046"/>
                      <a:pt x="4013" y="12061"/>
                      <a:pt x="3969" y="12061"/>
                    </a:cubicBezTo>
                    <a:cubicBezTo>
                      <a:pt x="3951" y="12061"/>
                      <a:pt x="3894" y="12061"/>
                      <a:pt x="3588" y="12323"/>
                    </a:cubicBezTo>
                    <a:cubicBezTo>
                      <a:pt x="3298" y="12364"/>
                      <a:pt x="2940" y="12447"/>
                      <a:pt x="2936" y="12448"/>
                    </a:cubicBezTo>
                    <a:lnTo>
                      <a:pt x="2928" y="12451"/>
                    </a:lnTo>
                    <a:cubicBezTo>
                      <a:pt x="1688" y="13153"/>
                      <a:pt x="830" y="14647"/>
                      <a:pt x="376" y="16894"/>
                    </a:cubicBezTo>
                    <a:cubicBezTo>
                      <a:pt x="11" y="18704"/>
                      <a:pt x="6" y="20522"/>
                      <a:pt x="5" y="21397"/>
                    </a:cubicBezTo>
                    <a:cubicBezTo>
                      <a:pt x="3" y="21542"/>
                      <a:pt x="3" y="21657"/>
                      <a:pt x="2" y="21744"/>
                    </a:cubicBezTo>
                    <a:lnTo>
                      <a:pt x="0" y="21774"/>
                    </a:lnTo>
                    <a:lnTo>
                      <a:pt x="31" y="21777"/>
                    </a:lnTo>
                    <a:cubicBezTo>
                      <a:pt x="98" y="21787"/>
                      <a:pt x="165" y="21793"/>
                      <a:pt x="231" y="21796"/>
                    </a:cubicBezTo>
                    <a:cubicBezTo>
                      <a:pt x="219" y="22045"/>
                      <a:pt x="213" y="22335"/>
                      <a:pt x="214" y="22659"/>
                    </a:cubicBezTo>
                    <a:cubicBezTo>
                      <a:pt x="216" y="23662"/>
                      <a:pt x="115" y="24772"/>
                      <a:pt x="103" y="24896"/>
                    </a:cubicBezTo>
                    <a:cubicBezTo>
                      <a:pt x="103" y="24901"/>
                      <a:pt x="103" y="24904"/>
                      <a:pt x="103" y="24904"/>
                    </a:cubicBezTo>
                    <a:cubicBezTo>
                      <a:pt x="103" y="24951"/>
                      <a:pt x="101" y="26069"/>
                      <a:pt x="309" y="26485"/>
                    </a:cubicBezTo>
                    <a:cubicBezTo>
                      <a:pt x="1720" y="29027"/>
                      <a:pt x="5712" y="33099"/>
                      <a:pt x="6229" y="33621"/>
                    </a:cubicBezTo>
                    <a:cubicBezTo>
                      <a:pt x="6054" y="34392"/>
                      <a:pt x="5938" y="35213"/>
                      <a:pt x="5891" y="35996"/>
                    </a:cubicBezTo>
                    <a:lnTo>
                      <a:pt x="5889" y="35996"/>
                    </a:lnTo>
                    <a:lnTo>
                      <a:pt x="5883" y="36109"/>
                    </a:lnTo>
                    <a:cubicBezTo>
                      <a:pt x="5882" y="36135"/>
                      <a:pt x="5880" y="36159"/>
                      <a:pt x="5880" y="36185"/>
                    </a:cubicBezTo>
                    <a:cubicBezTo>
                      <a:pt x="5816" y="37566"/>
                      <a:pt x="5973" y="38687"/>
                      <a:pt x="6313" y="39258"/>
                    </a:cubicBezTo>
                    <a:cubicBezTo>
                      <a:pt x="6979" y="40387"/>
                      <a:pt x="8233" y="44252"/>
                      <a:pt x="9062" y="46809"/>
                    </a:cubicBezTo>
                    <a:cubicBezTo>
                      <a:pt x="9155" y="47098"/>
                      <a:pt x="9244" y="47367"/>
                      <a:pt x="9323" y="47611"/>
                    </a:cubicBezTo>
                    <a:cubicBezTo>
                      <a:pt x="9548" y="48450"/>
                      <a:pt x="10043" y="50194"/>
                      <a:pt x="10837" y="52943"/>
                    </a:cubicBezTo>
                    <a:cubicBezTo>
                      <a:pt x="10667" y="52985"/>
                      <a:pt x="10557" y="53148"/>
                      <a:pt x="10584" y="53321"/>
                    </a:cubicBezTo>
                    <a:cubicBezTo>
                      <a:pt x="10716" y="54162"/>
                      <a:pt x="11402" y="58462"/>
                      <a:pt x="11968" y="60621"/>
                    </a:cubicBezTo>
                    <a:lnTo>
                      <a:pt x="11973" y="60641"/>
                    </a:lnTo>
                    <a:lnTo>
                      <a:pt x="11994" y="60646"/>
                    </a:lnTo>
                    <a:cubicBezTo>
                      <a:pt x="12066" y="60660"/>
                      <a:pt x="12143" y="60668"/>
                      <a:pt x="12225" y="60668"/>
                    </a:cubicBezTo>
                    <a:cubicBezTo>
                      <a:pt x="12466" y="60668"/>
                      <a:pt x="12745" y="60605"/>
                      <a:pt x="13026" y="60485"/>
                    </a:cubicBezTo>
                    <a:cubicBezTo>
                      <a:pt x="14353" y="65035"/>
                      <a:pt x="15535" y="69061"/>
                      <a:pt x="15547" y="69102"/>
                    </a:cubicBezTo>
                    <a:lnTo>
                      <a:pt x="15555" y="69125"/>
                    </a:lnTo>
                    <a:lnTo>
                      <a:pt x="15579" y="69126"/>
                    </a:lnTo>
                    <a:cubicBezTo>
                      <a:pt x="15581" y="69126"/>
                      <a:pt x="15747" y="69134"/>
                      <a:pt x="16012" y="69143"/>
                    </a:cubicBezTo>
                    <a:cubicBezTo>
                      <a:pt x="16047" y="69268"/>
                      <a:pt x="16091" y="69418"/>
                      <a:pt x="16142" y="69588"/>
                    </a:cubicBezTo>
                    <a:cubicBezTo>
                      <a:pt x="16547" y="70936"/>
                      <a:pt x="17344" y="73395"/>
                      <a:pt x="17600" y="74188"/>
                    </a:cubicBezTo>
                    <a:cubicBezTo>
                      <a:pt x="17571" y="74193"/>
                      <a:pt x="17542" y="74208"/>
                      <a:pt x="17516" y="74231"/>
                    </a:cubicBezTo>
                    <a:cubicBezTo>
                      <a:pt x="17400" y="74335"/>
                      <a:pt x="17341" y="74620"/>
                      <a:pt x="17364" y="74970"/>
                    </a:cubicBezTo>
                    <a:cubicBezTo>
                      <a:pt x="17379" y="75184"/>
                      <a:pt x="17380" y="75604"/>
                      <a:pt x="17370" y="76182"/>
                    </a:cubicBezTo>
                    <a:cubicBezTo>
                      <a:pt x="17365" y="76450"/>
                      <a:pt x="17359" y="76650"/>
                      <a:pt x="17359" y="76653"/>
                    </a:cubicBezTo>
                    <a:lnTo>
                      <a:pt x="17357" y="76651"/>
                    </a:lnTo>
                    <a:lnTo>
                      <a:pt x="17356" y="76687"/>
                    </a:lnTo>
                    <a:lnTo>
                      <a:pt x="24265" y="76687"/>
                    </a:lnTo>
                    <a:cubicBezTo>
                      <a:pt x="24609" y="76687"/>
                      <a:pt x="24803" y="76428"/>
                      <a:pt x="24838" y="76187"/>
                    </a:cubicBezTo>
                    <a:cubicBezTo>
                      <a:pt x="24873" y="75947"/>
                      <a:pt x="24762" y="75722"/>
                      <a:pt x="24548" y="75601"/>
                    </a:cubicBezTo>
                    <a:cubicBezTo>
                      <a:pt x="24497" y="75574"/>
                      <a:pt x="24442" y="75548"/>
                      <a:pt x="24383" y="75525"/>
                    </a:cubicBezTo>
                    <a:cubicBezTo>
                      <a:pt x="24089" y="75410"/>
                      <a:pt x="23799" y="75330"/>
                      <a:pt x="23490" y="75245"/>
                    </a:cubicBezTo>
                    <a:cubicBezTo>
                      <a:pt x="22895" y="75080"/>
                      <a:pt x="22221" y="74893"/>
                      <a:pt x="21354" y="74404"/>
                    </a:cubicBezTo>
                    <a:cubicBezTo>
                      <a:pt x="21037" y="74225"/>
                      <a:pt x="20822" y="74035"/>
                      <a:pt x="20648" y="73883"/>
                    </a:cubicBezTo>
                    <a:cubicBezTo>
                      <a:pt x="20403" y="73669"/>
                      <a:pt x="20227" y="73513"/>
                      <a:pt x="19938" y="73513"/>
                    </a:cubicBezTo>
                    <a:cubicBezTo>
                      <a:pt x="19926" y="73513"/>
                      <a:pt x="19912" y="73513"/>
                      <a:pt x="19898" y="73514"/>
                    </a:cubicBezTo>
                    <a:cubicBezTo>
                      <a:pt x="19538" y="72250"/>
                      <a:pt x="19142" y="70186"/>
                      <a:pt x="18989" y="69353"/>
                    </a:cubicBezTo>
                    <a:cubicBezTo>
                      <a:pt x="18966" y="69230"/>
                      <a:pt x="18946" y="69126"/>
                      <a:pt x="18932" y="69044"/>
                    </a:cubicBezTo>
                    <a:cubicBezTo>
                      <a:pt x="19594" y="68947"/>
                      <a:pt x="19943" y="68791"/>
                      <a:pt x="19996" y="68568"/>
                    </a:cubicBezTo>
                    <a:lnTo>
                      <a:pt x="19998" y="68561"/>
                    </a:lnTo>
                    <a:lnTo>
                      <a:pt x="19996" y="68553"/>
                    </a:lnTo>
                    <a:cubicBezTo>
                      <a:pt x="19535" y="66605"/>
                      <a:pt x="18073" y="60381"/>
                      <a:pt x="18033" y="60211"/>
                    </a:cubicBezTo>
                    <a:cubicBezTo>
                      <a:pt x="18029" y="60112"/>
                      <a:pt x="17911" y="57813"/>
                      <a:pt x="17541" y="55336"/>
                    </a:cubicBezTo>
                    <a:cubicBezTo>
                      <a:pt x="18577" y="54808"/>
                      <a:pt x="19097" y="54039"/>
                      <a:pt x="19149" y="53960"/>
                    </a:cubicBezTo>
                    <a:cubicBezTo>
                      <a:pt x="19308" y="53858"/>
                      <a:pt x="22381" y="51862"/>
                      <a:pt x="23285" y="51226"/>
                    </a:cubicBezTo>
                    <a:lnTo>
                      <a:pt x="23421" y="51132"/>
                    </a:lnTo>
                    <a:cubicBezTo>
                      <a:pt x="24217" y="50575"/>
                      <a:pt x="24305" y="50512"/>
                      <a:pt x="24323" y="49727"/>
                    </a:cubicBezTo>
                    <a:cubicBezTo>
                      <a:pt x="27038" y="47898"/>
                      <a:pt x="28404" y="45378"/>
                      <a:pt x="27644" y="43594"/>
                    </a:cubicBezTo>
                    <a:cubicBezTo>
                      <a:pt x="25341" y="38203"/>
                      <a:pt x="18597" y="30585"/>
                      <a:pt x="18240" y="30183"/>
                    </a:cubicBezTo>
                    <a:cubicBezTo>
                      <a:pt x="18055" y="29515"/>
                      <a:pt x="17824" y="29064"/>
                      <a:pt x="17822" y="29059"/>
                    </a:cubicBezTo>
                    <a:cubicBezTo>
                      <a:pt x="17816" y="29049"/>
                      <a:pt x="17805" y="29039"/>
                      <a:pt x="17793" y="29035"/>
                    </a:cubicBezTo>
                    <a:cubicBezTo>
                      <a:pt x="17789" y="29035"/>
                      <a:pt x="17785" y="29033"/>
                      <a:pt x="17782" y="29033"/>
                    </a:cubicBezTo>
                    <a:cubicBezTo>
                      <a:pt x="17682" y="28920"/>
                      <a:pt x="17374" y="28792"/>
                      <a:pt x="17133" y="28703"/>
                    </a:cubicBezTo>
                    <a:cubicBezTo>
                      <a:pt x="17072" y="28682"/>
                      <a:pt x="17020" y="28663"/>
                      <a:pt x="16978" y="28650"/>
                    </a:cubicBezTo>
                    <a:cubicBezTo>
                      <a:pt x="16983" y="28621"/>
                      <a:pt x="16974" y="28590"/>
                      <a:pt x="16952" y="28569"/>
                    </a:cubicBezTo>
                    <a:cubicBezTo>
                      <a:pt x="16864" y="28481"/>
                      <a:pt x="16767" y="28387"/>
                      <a:pt x="16703" y="28322"/>
                    </a:cubicBezTo>
                    <a:cubicBezTo>
                      <a:pt x="16651" y="28270"/>
                      <a:pt x="16610" y="28229"/>
                      <a:pt x="16591" y="28209"/>
                    </a:cubicBezTo>
                    <a:cubicBezTo>
                      <a:pt x="16617" y="27954"/>
                      <a:pt x="16677" y="27378"/>
                      <a:pt x="16682" y="27168"/>
                    </a:cubicBezTo>
                    <a:cubicBezTo>
                      <a:pt x="16685" y="27027"/>
                      <a:pt x="16593" y="26804"/>
                      <a:pt x="16423" y="26537"/>
                    </a:cubicBezTo>
                    <a:cubicBezTo>
                      <a:pt x="16426" y="26524"/>
                      <a:pt x="16423" y="26509"/>
                      <a:pt x="16414" y="26497"/>
                    </a:cubicBezTo>
                    <a:cubicBezTo>
                      <a:pt x="16105" y="26060"/>
                      <a:pt x="15755" y="25661"/>
                      <a:pt x="15371" y="25311"/>
                    </a:cubicBezTo>
                    <a:cubicBezTo>
                      <a:pt x="15385" y="25142"/>
                      <a:pt x="15391" y="24947"/>
                      <a:pt x="15391" y="24731"/>
                    </a:cubicBezTo>
                    <a:cubicBezTo>
                      <a:pt x="15391" y="24210"/>
                      <a:pt x="15355" y="23523"/>
                      <a:pt x="15284" y="22690"/>
                    </a:cubicBezTo>
                    <a:cubicBezTo>
                      <a:pt x="15293" y="22681"/>
                      <a:pt x="15298" y="22667"/>
                      <a:pt x="15296" y="22653"/>
                    </a:cubicBezTo>
                    <a:cubicBezTo>
                      <a:pt x="15264" y="22271"/>
                      <a:pt x="15225" y="21863"/>
                      <a:pt x="15180" y="21439"/>
                    </a:cubicBezTo>
                    <a:lnTo>
                      <a:pt x="15180" y="21439"/>
                    </a:lnTo>
                    <a:cubicBezTo>
                      <a:pt x="15205" y="21462"/>
                      <a:pt x="15231" y="21485"/>
                      <a:pt x="15258" y="21510"/>
                    </a:cubicBezTo>
                    <a:cubicBezTo>
                      <a:pt x="15287" y="21536"/>
                      <a:pt x="15324" y="21550"/>
                      <a:pt x="15361" y="21550"/>
                    </a:cubicBezTo>
                    <a:cubicBezTo>
                      <a:pt x="15388" y="21550"/>
                      <a:pt x="15415" y="21543"/>
                      <a:pt x="15439" y="21528"/>
                    </a:cubicBezTo>
                    <a:cubicBezTo>
                      <a:pt x="15477" y="21505"/>
                      <a:pt x="15512" y="21482"/>
                      <a:pt x="15547" y="21459"/>
                    </a:cubicBezTo>
                    <a:lnTo>
                      <a:pt x="17093" y="22786"/>
                    </a:lnTo>
                    <a:cubicBezTo>
                      <a:pt x="17353" y="23084"/>
                      <a:pt x="17773" y="23162"/>
                      <a:pt x="18143" y="23162"/>
                    </a:cubicBezTo>
                    <a:cubicBezTo>
                      <a:pt x="18320" y="23162"/>
                      <a:pt x="18485" y="23145"/>
                      <a:pt x="18616" y="23124"/>
                    </a:cubicBezTo>
                    <a:cubicBezTo>
                      <a:pt x="18843" y="23088"/>
                      <a:pt x="19039" y="22933"/>
                      <a:pt x="19125" y="22719"/>
                    </a:cubicBezTo>
                    <a:cubicBezTo>
                      <a:pt x="19466" y="21872"/>
                      <a:pt x="20640" y="18736"/>
                      <a:pt x="21430" y="13960"/>
                    </a:cubicBezTo>
                    <a:cubicBezTo>
                      <a:pt x="21440" y="13904"/>
                      <a:pt x="21449" y="13849"/>
                      <a:pt x="21458" y="13792"/>
                    </a:cubicBezTo>
                    <a:lnTo>
                      <a:pt x="21467" y="13739"/>
                    </a:lnTo>
                    <a:lnTo>
                      <a:pt x="21935" y="13904"/>
                    </a:lnTo>
                    <a:cubicBezTo>
                      <a:pt x="21945" y="13907"/>
                      <a:pt x="21955" y="13909"/>
                      <a:pt x="21966" y="13909"/>
                    </a:cubicBezTo>
                    <a:cubicBezTo>
                      <a:pt x="22005" y="13909"/>
                      <a:pt x="22042" y="13884"/>
                      <a:pt x="22056" y="13846"/>
                    </a:cubicBezTo>
                    <a:lnTo>
                      <a:pt x="22150" y="13578"/>
                    </a:lnTo>
                    <a:cubicBezTo>
                      <a:pt x="22507" y="13457"/>
                      <a:pt x="22630" y="13301"/>
                      <a:pt x="22589" y="13026"/>
                    </a:cubicBezTo>
                    <a:cubicBezTo>
                      <a:pt x="22585" y="12994"/>
                      <a:pt x="22575" y="12960"/>
                      <a:pt x="22560" y="12928"/>
                    </a:cubicBezTo>
                    <a:cubicBezTo>
                      <a:pt x="22765" y="12814"/>
                      <a:pt x="22838" y="12665"/>
                      <a:pt x="22805" y="12436"/>
                    </a:cubicBezTo>
                    <a:cubicBezTo>
                      <a:pt x="22797" y="12389"/>
                      <a:pt x="22780" y="12340"/>
                      <a:pt x="22751" y="12291"/>
                    </a:cubicBezTo>
                    <a:cubicBezTo>
                      <a:pt x="22993" y="12173"/>
                      <a:pt x="23077" y="12022"/>
                      <a:pt x="23042" y="11775"/>
                    </a:cubicBezTo>
                    <a:cubicBezTo>
                      <a:pt x="23034" y="11727"/>
                      <a:pt x="23016" y="11679"/>
                      <a:pt x="22987" y="11630"/>
                    </a:cubicBezTo>
                    <a:cubicBezTo>
                      <a:pt x="23228" y="11513"/>
                      <a:pt x="23314" y="11361"/>
                      <a:pt x="23277" y="11115"/>
                    </a:cubicBezTo>
                    <a:cubicBezTo>
                      <a:pt x="23263" y="11022"/>
                      <a:pt x="23210" y="10927"/>
                      <a:pt x="23115" y="10837"/>
                    </a:cubicBezTo>
                    <a:lnTo>
                      <a:pt x="23806" y="8878"/>
                    </a:lnTo>
                    <a:cubicBezTo>
                      <a:pt x="23823" y="8828"/>
                      <a:pt x="23797" y="8774"/>
                      <a:pt x="23748" y="8756"/>
                    </a:cubicBezTo>
                    <a:lnTo>
                      <a:pt x="20796" y="7716"/>
                    </a:lnTo>
                    <a:cubicBezTo>
                      <a:pt x="20786" y="7713"/>
                      <a:pt x="20775" y="7711"/>
                      <a:pt x="20765" y="7711"/>
                    </a:cubicBezTo>
                    <a:cubicBezTo>
                      <a:pt x="20726" y="7711"/>
                      <a:pt x="20688" y="7736"/>
                      <a:pt x="20675" y="7774"/>
                    </a:cubicBezTo>
                    <a:lnTo>
                      <a:pt x="18925" y="12742"/>
                    </a:lnTo>
                    <a:cubicBezTo>
                      <a:pt x="18908" y="12792"/>
                      <a:pt x="18934" y="12846"/>
                      <a:pt x="18983" y="12864"/>
                    </a:cubicBezTo>
                    <a:lnTo>
                      <a:pt x="19660" y="13103"/>
                    </a:lnTo>
                    <a:cubicBezTo>
                      <a:pt x="19625" y="13233"/>
                      <a:pt x="19583" y="13381"/>
                      <a:pt x="19539" y="13541"/>
                    </a:cubicBezTo>
                    <a:cubicBezTo>
                      <a:pt x="19180" y="14850"/>
                      <a:pt x="18519" y="17189"/>
                      <a:pt x="18139" y="18160"/>
                    </a:cubicBezTo>
                    <a:cubicBezTo>
                      <a:pt x="18087" y="18292"/>
                      <a:pt x="18022" y="18434"/>
                      <a:pt x="17938" y="18593"/>
                    </a:cubicBezTo>
                    <a:cubicBezTo>
                      <a:pt x="17867" y="18732"/>
                      <a:pt x="17785" y="18871"/>
                      <a:pt x="17720" y="18986"/>
                    </a:cubicBezTo>
                    <a:cubicBezTo>
                      <a:pt x="17634" y="18863"/>
                      <a:pt x="17541" y="18724"/>
                      <a:pt x="17441" y="18568"/>
                    </a:cubicBezTo>
                    <a:cubicBezTo>
                      <a:pt x="17409" y="18518"/>
                      <a:pt x="17377" y="18467"/>
                      <a:pt x="17347" y="18417"/>
                    </a:cubicBezTo>
                    <a:cubicBezTo>
                      <a:pt x="17402" y="17876"/>
                      <a:pt x="17399" y="17353"/>
                      <a:pt x="17397" y="17275"/>
                    </a:cubicBezTo>
                    <a:cubicBezTo>
                      <a:pt x="17431" y="17217"/>
                      <a:pt x="17590" y="16911"/>
                      <a:pt x="17393" y="16561"/>
                    </a:cubicBezTo>
                    <a:cubicBezTo>
                      <a:pt x="17201" y="16221"/>
                      <a:pt x="16568" y="16205"/>
                      <a:pt x="16411" y="16205"/>
                    </a:cubicBezTo>
                    <a:cubicBezTo>
                      <a:pt x="16403" y="16006"/>
                      <a:pt x="16348" y="14977"/>
                      <a:pt x="16124" y="14398"/>
                    </a:cubicBezTo>
                    <a:cubicBezTo>
                      <a:pt x="15861" y="13717"/>
                      <a:pt x="13735" y="12253"/>
                      <a:pt x="13580" y="12147"/>
                    </a:cubicBezTo>
                    <a:cubicBezTo>
                      <a:pt x="13544" y="12060"/>
                      <a:pt x="13492" y="12002"/>
                      <a:pt x="13428" y="11974"/>
                    </a:cubicBezTo>
                    <a:cubicBezTo>
                      <a:pt x="13396" y="11960"/>
                      <a:pt x="13365" y="11954"/>
                      <a:pt x="13337" y="11954"/>
                    </a:cubicBezTo>
                    <a:cubicBezTo>
                      <a:pt x="13306" y="11954"/>
                      <a:pt x="13278" y="11960"/>
                      <a:pt x="13257" y="11967"/>
                    </a:cubicBezTo>
                    <a:cubicBezTo>
                      <a:pt x="13250" y="11964"/>
                      <a:pt x="13242" y="11962"/>
                      <a:pt x="13235" y="11962"/>
                    </a:cubicBezTo>
                    <a:cubicBezTo>
                      <a:pt x="13229" y="11962"/>
                      <a:pt x="13224" y="11963"/>
                      <a:pt x="13219" y="11965"/>
                    </a:cubicBezTo>
                    <a:cubicBezTo>
                      <a:pt x="12921" y="11818"/>
                      <a:pt x="12560" y="11725"/>
                      <a:pt x="12308" y="11673"/>
                    </a:cubicBezTo>
                    <a:cubicBezTo>
                      <a:pt x="12231" y="11658"/>
                      <a:pt x="12167" y="11646"/>
                      <a:pt x="12126" y="11639"/>
                    </a:cubicBezTo>
                    <a:cubicBezTo>
                      <a:pt x="12135" y="11618"/>
                      <a:pt x="12144" y="11595"/>
                      <a:pt x="12147" y="11580"/>
                    </a:cubicBezTo>
                    <a:cubicBezTo>
                      <a:pt x="12152" y="11568"/>
                      <a:pt x="12150" y="11554"/>
                      <a:pt x="12144" y="11542"/>
                    </a:cubicBezTo>
                    <a:cubicBezTo>
                      <a:pt x="12138" y="11531"/>
                      <a:pt x="12127" y="11522"/>
                      <a:pt x="12115" y="11517"/>
                    </a:cubicBezTo>
                    <a:cubicBezTo>
                      <a:pt x="12110" y="11517"/>
                      <a:pt x="12107" y="11516"/>
                      <a:pt x="12103" y="11516"/>
                    </a:cubicBezTo>
                    <a:cubicBezTo>
                      <a:pt x="11754" y="11112"/>
                      <a:pt x="11311" y="10679"/>
                      <a:pt x="11306" y="10675"/>
                    </a:cubicBezTo>
                    <a:lnTo>
                      <a:pt x="11300" y="10670"/>
                    </a:lnTo>
                    <a:cubicBezTo>
                      <a:pt x="11294" y="10666"/>
                      <a:pt x="11173" y="10595"/>
                      <a:pt x="10855" y="10571"/>
                    </a:cubicBezTo>
                    <a:cubicBezTo>
                      <a:pt x="11612" y="10503"/>
                      <a:pt x="12043" y="10010"/>
                      <a:pt x="12149" y="9658"/>
                    </a:cubicBezTo>
                    <a:cubicBezTo>
                      <a:pt x="12474" y="8470"/>
                      <a:pt x="12341" y="5388"/>
                      <a:pt x="12269" y="4119"/>
                    </a:cubicBezTo>
                    <a:cubicBezTo>
                      <a:pt x="12268" y="4081"/>
                      <a:pt x="12265" y="4046"/>
                      <a:pt x="12263" y="4013"/>
                    </a:cubicBezTo>
                    <a:lnTo>
                      <a:pt x="12263" y="4000"/>
                    </a:lnTo>
                    <a:cubicBezTo>
                      <a:pt x="12320" y="3939"/>
                      <a:pt x="12636" y="3582"/>
                      <a:pt x="12713" y="3096"/>
                    </a:cubicBezTo>
                    <a:cubicBezTo>
                      <a:pt x="12774" y="2703"/>
                      <a:pt x="12668" y="2329"/>
                      <a:pt x="12396" y="1982"/>
                    </a:cubicBezTo>
                    <a:cubicBezTo>
                      <a:pt x="12182" y="1708"/>
                      <a:pt x="11898" y="1497"/>
                      <a:pt x="11572" y="1369"/>
                    </a:cubicBezTo>
                    <a:cubicBezTo>
                      <a:pt x="11217" y="653"/>
                      <a:pt x="10091" y="136"/>
                      <a:pt x="8884" y="136"/>
                    </a:cubicBezTo>
                    <a:cubicBezTo>
                      <a:pt x="7810" y="136"/>
                      <a:pt x="6831" y="526"/>
                      <a:pt x="6120" y="1236"/>
                    </a:cubicBezTo>
                    <a:cubicBezTo>
                      <a:pt x="6026" y="652"/>
                      <a:pt x="5865" y="0"/>
                      <a:pt x="5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749;p37">
              <a:extLst>
                <a:ext uri="{FF2B5EF4-FFF2-40B4-BE49-F238E27FC236}">
                  <a16:creationId xmlns:a16="http://schemas.microsoft.com/office/drawing/2014/main" id="{820E5739-2CA5-FE3A-1A3B-BCEAD562ABB7}"/>
                </a:ext>
              </a:extLst>
            </p:cNvPr>
            <p:cNvGrpSpPr/>
            <p:nvPr/>
          </p:nvGrpSpPr>
          <p:grpSpPr>
            <a:xfrm>
              <a:off x="4825898" y="1492688"/>
              <a:ext cx="1147199" cy="637372"/>
              <a:chOff x="315275" y="3124950"/>
              <a:chExt cx="658175" cy="365675"/>
            </a:xfrm>
          </p:grpSpPr>
          <p:sp>
            <p:nvSpPr>
              <p:cNvPr id="21" name="Google Shape;750;p37">
                <a:extLst>
                  <a:ext uri="{FF2B5EF4-FFF2-40B4-BE49-F238E27FC236}">
                    <a16:creationId xmlns:a16="http://schemas.microsoft.com/office/drawing/2014/main" id="{558B35A9-29DF-D3E0-C5CB-7079CC83DE98}"/>
                  </a:ext>
                </a:extLst>
              </p:cNvPr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751;p37">
                <a:extLst>
                  <a:ext uri="{FF2B5EF4-FFF2-40B4-BE49-F238E27FC236}">
                    <a16:creationId xmlns:a16="http://schemas.microsoft.com/office/drawing/2014/main" id="{EB2A6896-1399-06F0-1CE9-453C1D01B32D}"/>
                  </a:ext>
                </a:extLst>
              </p:cNvPr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752;p37">
                <a:extLst>
                  <a:ext uri="{FF2B5EF4-FFF2-40B4-BE49-F238E27FC236}">
                    <a16:creationId xmlns:a16="http://schemas.microsoft.com/office/drawing/2014/main" id="{941636C4-0521-D626-1AED-1F473138121F}"/>
                  </a:ext>
                </a:extLst>
              </p:cNvPr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753;p37">
                <a:extLst>
                  <a:ext uri="{FF2B5EF4-FFF2-40B4-BE49-F238E27FC236}">
                    <a16:creationId xmlns:a16="http://schemas.microsoft.com/office/drawing/2014/main" id="{2C717025-421B-3818-F872-1FFAC81067B5}"/>
                  </a:ext>
                </a:extLst>
              </p:cNvPr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754;p37">
                <a:extLst>
                  <a:ext uri="{FF2B5EF4-FFF2-40B4-BE49-F238E27FC236}">
                    <a16:creationId xmlns:a16="http://schemas.microsoft.com/office/drawing/2014/main" id="{665925B6-62AA-5D0A-EFCE-637354778D23}"/>
                  </a:ext>
                </a:extLst>
              </p:cNvPr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755;p37">
                <a:extLst>
                  <a:ext uri="{FF2B5EF4-FFF2-40B4-BE49-F238E27FC236}">
                    <a16:creationId xmlns:a16="http://schemas.microsoft.com/office/drawing/2014/main" id="{96940713-F0BA-F1E4-D9DD-2C59720E7510}"/>
                  </a:ext>
                </a:extLst>
              </p:cNvPr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756;p37">
              <a:extLst>
                <a:ext uri="{FF2B5EF4-FFF2-40B4-BE49-F238E27FC236}">
                  <a16:creationId xmlns:a16="http://schemas.microsoft.com/office/drawing/2014/main" id="{1F697BC0-274F-1135-8710-5D428B44FCF0}"/>
                </a:ext>
              </a:extLst>
            </p:cNvPr>
            <p:cNvGrpSpPr/>
            <p:nvPr/>
          </p:nvGrpSpPr>
          <p:grpSpPr>
            <a:xfrm>
              <a:off x="7112551" y="535097"/>
              <a:ext cx="1397100" cy="760518"/>
              <a:chOff x="238125" y="2409350"/>
              <a:chExt cx="760575" cy="414000"/>
            </a:xfrm>
          </p:grpSpPr>
          <p:sp>
            <p:nvSpPr>
              <p:cNvPr id="9" name="Google Shape;757;p37">
                <a:extLst>
                  <a:ext uri="{FF2B5EF4-FFF2-40B4-BE49-F238E27FC236}">
                    <a16:creationId xmlns:a16="http://schemas.microsoft.com/office/drawing/2014/main" id="{1CB79E95-D019-F884-5D30-ACA42C976534}"/>
                  </a:ext>
                </a:extLst>
              </p:cNvPr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758;p37">
                <a:extLst>
                  <a:ext uri="{FF2B5EF4-FFF2-40B4-BE49-F238E27FC236}">
                    <a16:creationId xmlns:a16="http://schemas.microsoft.com/office/drawing/2014/main" id="{F38514EA-308D-78AD-B94A-E63A8BCC36B3}"/>
                  </a:ext>
                </a:extLst>
              </p:cNvPr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759;p37">
                <a:extLst>
                  <a:ext uri="{FF2B5EF4-FFF2-40B4-BE49-F238E27FC236}">
                    <a16:creationId xmlns:a16="http://schemas.microsoft.com/office/drawing/2014/main" id="{2DC5DC49-8543-136C-79EF-D0A061A79581}"/>
                  </a:ext>
                </a:extLst>
              </p:cNvPr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760;p37">
                <a:extLst>
                  <a:ext uri="{FF2B5EF4-FFF2-40B4-BE49-F238E27FC236}">
                    <a16:creationId xmlns:a16="http://schemas.microsoft.com/office/drawing/2014/main" id="{15D7B869-147E-01D5-5659-AE565D44E831}"/>
                  </a:ext>
                </a:extLst>
              </p:cNvPr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761;p37">
                <a:extLst>
                  <a:ext uri="{FF2B5EF4-FFF2-40B4-BE49-F238E27FC236}">
                    <a16:creationId xmlns:a16="http://schemas.microsoft.com/office/drawing/2014/main" id="{9FBC323E-FAB3-3A6C-5023-28C306715F5A}"/>
                  </a:ext>
                </a:extLst>
              </p:cNvPr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762;p37">
                <a:extLst>
                  <a:ext uri="{FF2B5EF4-FFF2-40B4-BE49-F238E27FC236}">
                    <a16:creationId xmlns:a16="http://schemas.microsoft.com/office/drawing/2014/main" id="{D91B2EC6-5FA3-C8DB-42C9-510915727763}"/>
                  </a:ext>
                </a:extLst>
              </p:cNvPr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763;p37">
                <a:extLst>
                  <a:ext uri="{FF2B5EF4-FFF2-40B4-BE49-F238E27FC236}">
                    <a16:creationId xmlns:a16="http://schemas.microsoft.com/office/drawing/2014/main" id="{09D069C8-2CA9-969D-637A-DDECB1115145}"/>
                  </a:ext>
                </a:extLst>
              </p:cNvPr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764;p37">
                <a:extLst>
                  <a:ext uri="{FF2B5EF4-FFF2-40B4-BE49-F238E27FC236}">
                    <a16:creationId xmlns:a16="http://schemas.microsoft.com/office/drawing/2014/main" id="{5F228F0F-42B9-BF1E-000F-2248EC5E1B97}"/>
                  </a:ext>
                </a:extLst>
              </p:cNvPr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765;p37">
                <a:extLst>
                  <a:ext uri="{FF2B5EF4-FFF2-40B4-BE49-F238E27FC236}">
                    <a16:creationId xmlns:a16="http://schemas.microsoft.com/office/drawing/2014/main" id="{A58D1B67-161D-77A5-402B-4F0F20273946}"/>
                  </a:ext>
                </a:extLst>
              </p:cNvPr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766;p37">
                <a:extLst>
                  <a:ext uri="{FF2B5EF4-FFF2-40B4-BE49-F238E27FC236}">
                    <a16:creationId xmlns:a16="http://schemas.microsoft.com/office/drawing/2014/main" id="{15A8883A-FCBE-5656-9488-EB9E4A9F9F0F}"/>
                  </a:ext>
                </a:extLst>
              </p:cNvPr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767;p37">
                <a:extLst>
                  <a:ext uri="{FF2B5EF4-FFF2-40B4-BE49-F238E27FC236}">
                    <a16:creationId xmlns:a16="http://schemas.microsoft.com/office/drawing/2014/main" id="{ED882A87-DCB5-FF59-0E53-FE61A6CC1781}"/>
                  </a:ext>
                </a:extLst>
              </p:cNvPr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768;p37">
                <a:extLst>
                  <a:ext uri="{FF2B5EF4-FFF2-40B4-BE49-F238E27FC236}">
                    <a16:creationId xmlns:a16="http://schemas.microsoft.com/office/drawing/2014/main" id="{21285E66-8652-B800-5E38-821E13596457}"/>
                  </a:ext>
                </a:extLst>
              </p:cNvPr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2" name="Google Shape;600;p37">
            <a:extLst>
              <a:ext uri="{FF2B5EF4-FFF2-40B4-BE49-F238E27FC236}">
                <a16:creationId xmlns:a16="http://schemas.microsoft.com/office/drawing/2014/main" id="{25D1000E-D2C4-30BE-8F6F-A30A35C3D2F8}"/>
              </a:ext>
            </a:extLst>
          </p:cNvPr>
          <p:cNvSpPr txBox="1">
            <a:spLocks/>
          </p:cNvSpPr>
          <p:nvPr/>
        </p:nvSpPr>
        <p:spPr>
          <a:xfrm>
            <a:off x="1032208" y="581448"/>
            <a:ext cx="3856800" cy="10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47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los Text Medium"/>
              <a:buNone/>
              <a:defRPr sz="36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US" dirty="0"/>
              <a:t>Thanks!</a:t>
            </a:r>
          </a:p>
        </p:txBody>
      </p:sp>
      <p:cxnSp>
        <p:nvCxnSpPr>
          <p:cNvPr id="475" name="Google Shape;624;p37">
            <a:extLst>
              <a:ext uri="{FF2B5EF4-FFF2-40B4-BE49-F238E27FC236}">
                <a16:creationId xmlns:a16="http://schemas.microsoft.com/office/drawing/2014/main" id="{F7D39A5F-3522-769F-D047-43C5B327815C}"/>
              </a:ext>
            </a:extLst>
          </p:cNvPr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28887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A16B2006-CA25-F9DA-6418-B968B59BC0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29746FD1-22B8-885C-2C6C-6B768C2AB1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7822" y="1692093"/>
            <a:ext cx="8408355" cy="31274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Tarek Hasan (2020-3-60-025)</a:t>
            </a:r>
            <a:br>
              <a:rPr lang="en" sz="3600" dirty="0"/>
            </a:br>
            <a:r>
              <a:rPr lang="en" sz="3600" dirty="0"/>
              <a:t>Tausif Ahmed (2022-1-60-315)</a:t>
            </a:r>
            <a:br>
              <a:rPr lang="en" sz="3600" dirty="0"/>
            </a:br>
            <a:r>
              <a:rPr lang="en" sz="3600" dirty="0"/>
              <a:t>Md. Mehedi Hasan (2021-2-60-112)</a:t>
            </a:r>
            <a:br>
              <a:rPr lang="en" sz="3600" dirty="0"/>
            </a:br>
            <a:r>
              <a:rPr lang="en-US" sz="3600" b="0" i="0" dirty="0">
                <a:effectLst/>
                <a:latin typeface="Golos Text Medium" panose="020B0604020202020204" charset="0"/>
                <a:cs typeface="Golos Text Medium" panose="020B0604020202020204" charset="0"/>
              </a:rPr>
              <a:t>Khandaker Hasan Mahmud(2021-2-60-144)</a:t>
            </a:r>
            <a:endParaRPr sz="3600" dirty="0">
              <a:latin typeface="Golos Text Medium" panose="020B0604020202020204" charset="0"/>
              <a:cs typeface="Golos Text Medium" panose="020B0604020202020204" charset="0"/>
            </a:endParaRP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61245A86-158F-C133-7FE1-B5764C96CCB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099" y="468093"/>
            <a:ext cx="5286939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</a:t>
            </a:r>
            <a:endParaRPr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CDEAC304-EC3F-B043-9D21-BAE3DF3DF35D}"/>
              </a:ext>
            </a:extLst>
          </p:cNvPr>
          <p:cNvCxnSpPr/>
          <p:nvPr/>
        </p:nvCxnSpPr>
        <p:spPr>
          <a:xfrm>
            <a:off x="4929509" y="1263303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E39D3D63-7CCE-EAD0-FE5E-9CC5D78F4E7F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225953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715100" y="1925849"/>
            <a:ext cx="7713800" cy="31274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Yasin Sazid</a:t>
            </a:r>
            <a:br>
              <a:rPr lang="en" sz="4000" dirty="0"/>
            </a:br>
            <a:r>
              <a:rPr lang="en" sz="4000" dirty="0"/>
              <a:t>Lecturer,Department of CSE</a:t>
            </a:r>
            <a:br>
              <a:rPr lang="en" sz="4000" dirty="0"/>
            </a:br>
            <a:r>
              <a:rPr lang="en" sz="4000" dirty="0"/>
              <a:t>East West University</a:t>
            </a:r>
            <a:endParaRPr sz="4000" dirty="0"/>
          </a:p>
        </p:txBody>
      </p:sp>
      <p:sp>
        <p:nvSpPr>
          <p:cNvPr id="202" name="Google Shape;202;p23"/>
          <p:cNvSpPr txBox="1">
            <a:spLocks noGrp="1"/>
          </p:cNvSpPr>
          <p:nvPr>
            <p:ph type="title" idx="2"/>
          </p:nvPr>
        </p:nvSpPr>
        <p:spPr>
          <a:xfrm>
            <a:off x="715099" y="701850"/>
            <a:ext cx="5286939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To</a:t>
            </a:r>
            <a:endParaRPr dirty="0"/>
          </a:p>
        </p:txBody>
      </p:sp>
      <p:cxnSp>
        <p:nvCxnSpPr>
          <p:cNvPr id="203" name="Google Shape;203;p23"/>
          <p:cNvCxnSpPr/>
          <p:nvPr/>
        </p:nvCxnSpPr>
        <p:spPr>
          <a:xfrm>
            <a:off x="4929509" y="1263303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D4B732A4-F5D6-B910-84DC-5C7688FF1699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715099" y="662225"/>
            <a:ext cx="4908149" cy="43825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accent3"/>
                </a:solidFill>
              </a:rPr>
              <a:t>Artificial Intelligence in Safety-Critical Systems</a:t>
            </a:r>
            <a:r>
              <a:rPr lang="en" sz="4000" dirty="0"/>
              <a:t>:</a:t>
            </a:r>
            <a:br>
              <a:rPr lang="en" sz="4000" dirty="0"/>
            </a:br>
            <a:r>
              <a:rPr lang="en" sz="4000" dirty="0"/>
              <a:t>A Systematic Review</a:t>
            </a:r>
            <a:endParaRPr sz="4000" dirty="0"/>
          </a:p>
        </p:txBody>
      </p:sp>
      <p:pic>
        <p:nvPicPr>
          <p:cNvPr id="3" name="Picture 2" descr="A room with computers and chairs&#10;&#10;AI-generated content may be incorrect.">
            <a:extLst>
              <a:ext uri="{FF2B5EF4-FFF2-40B4-BE49-F238E27FC236}">
                <a16:creationId xmlns:a16="http://schemas.microsoft.com/office/drawing/2014/main" id="{DA6BB926-B447-98A3-9760-BC67C5FD8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1673" y="0"/>
            <a:ext cx="3685258" cy="5143500"/>
          </a:xfrm>
          <a:prstGeom prst="rect">
            <a:avLst/>
          </a:prstGeom>
        </p:spPr>
      </p:pic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7CC3AFD1-9247-B7C9-D174-812C2550D9C1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4947804" cy="27332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Study Purpose and Abstract</a:t>
            </a:r>
            <a:endParaRPr dirty="0"/>
          </a:p>
        </p:txBody>
      </p:sp>
      <p:sp>
        <p:nvSpPr>
          <p:cNvPr id="446" name="Google Shape;446;p26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447" name="Google Shape;447;p26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 descr="A computer screen with graphs on it&#10;&#10;AI-generated content may be incorrect.">
            <a:extLst>
              <a:ext uri="{FF2B5EF4-FFF2-40B4-BE49-F238E27FC236}">
                <a16:creationId xmlns:a16="http://schemas.microsoft.com/office/drawing/2014/main" id="{FEE1BFB2-EB18-A33B-0194-8D9A2D5E2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2904" y="0"/>
            <a:ext cx="3481096" cy="4789714"/>
          </a:xfrm>
          <a:prstGeom prst="rect">
            <a:avLst/>
          </a:prstGeom>
        </p:spPr>
      </p:pic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C975C08C-BA7F-A28F-E898-C231D97B2258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>
          <a:extLst>
            <a:ext uri="{FF2B5EF4-FFF2-40B4-BE49-F238E27FC236}">
              <a16:creationId xmlns:a16="http://schemas.microsoft.com/office/drawing/2014/main" id="{902C4E7B-A6C8-CFCF-4812-9AA10B7FB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2">
            <a:extLst>
              <a:ext uri="{FF2B5EF4-FFF2-40B4-BE49-F238E27FC236}">
                <a16:creationId xmlns:a16="http://schemas.microsoft.com/office/drawing/2014/main" id="{75806F34-2AE5-CEB3-54D1-56DF08BEF1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9296" y="216677"/>
            <a:ext cx="4311715" cy="1598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Systematic Review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Screened 3,087 papers, selecting 92 for detailed analysis 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using a transparent four-stage process: planning, 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selection, extraction, and execution.</a:t>
            </a:r>
            <a:endParaRPr lang="en-US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sz="21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D162E83C-18FA-9527-D383-C25AA3D8A814}"/>
              </a:ext>
            </a:extLst>
          </p:cNvPr>
          <p:cNvSpPr txBox="1">
            <a:spLocks/>
          </p:cNvSpPr>
          <p:nvPr/>
        </p:nvSpPr>
        <p:spPr>
          <a:xfrm>
            <a:off x="4911011" y="1115698"/>
            <a:ext cx="4232989" cy="2412199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Key Findings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b="1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Identified three main themes:</a:t>
            </a:r>
          </a:p>
          <a:p>
            <a:pPr marL="171450" indent="-171450">
              <a:lnSpc>
                <a:spcPts val="2600"/>
              </a:lnSpc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Interpretable Methods, </a:t>
            </a:r>
          </a:p>
          <a:p>
            <a:pPr marL="171450" indent="-171450">
              <a:lnSpc>
                <a:spcPts val="2600"/>
              </a:lnSpc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Explaining Model </a:t>
            </a:r>
            <a:r>
              <a:rPr lang="en-US" dirty="0" err="1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Behaviour</a:t>
            </a: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,</a:t>
            </a:r>
          </a:p>
          <a:p>
            <a:pPr marL="171450" indent="-171450">
              <a:lnSpc>
                <a:spcPts val="2600"/>
              </a:lnSpc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Safe Learning. 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Bayesian networks and deep neural networks are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the most-used AI techniques.</a:t>
            </a:r>
            <a:endParaRPr lang="en-US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sz="12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95983677-0AC0-0E71-02BC-FCCC609AC3D9}"/>
              </a:ext>
            </a:extLst>
          </p:cNvPr>
          <p:cNvSpPr txBox="1">
            <a:spLocks/>
          </p:cNvSpPr>
          <p:nvPr/>
        </p:nvSpPr>
        <p:spPr>
          <a:xfrm>
            <a:off x="599296" y="3228511"/>
            <a:ext cx="5434499" cy="1598581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Significance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This is the first focused review on AI in safety-critical systems,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providing a baseline for researchers and highlighting promising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AI approaches.</a:t>
            </a:r>
            <a:endParaRPr lang="en-US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sz="21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C69B3E1-A1AA-51DA-55AE-18D179D7C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531" y="1584262"/>
            <a:ext cx="3566469" cy="1377815"/>
          </a:xfrm>
          <a:prstGeom prst="rect">
            <a:avLst/>
          </a:prstGeom>
        </p:spPr>
      </p:pic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B462C681-DA2C-7CAF-E6D5-81EF84F27FF7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668692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>
          <a:extLst>
            <a:ext uri="{FF2B5EF4-FFF2-40B4-BE49-F238E27FC236}">
              <a16:creationId xmlns:a16="http://schemas.microsoft.com/office/drawing/2014/main" id="{6AED4FB0-F5EA-A8A3-81CA-D31E98F36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>
            <a:extLst>
              <a:ext uri="{FF2B5EF4-FFF2-40B4-BE49-F238E27FC236}">
                <a16:creationId xmlns:a16="http://schemas.microsoft.com/office/drawing/2014/main" id="{C9668570-19F8-2C2A-442E-83B4E9A390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Backgroud: Safety-Critical Systems and AI</a:t>
            </a:r>
            <a:endParaRPr dirty="0"/>
          </a:p>
        </p:txBody>
      </p:sp>
      <p:sp>
        <p:nvSpPr>
          <p:cNvPr id="446" name="Google Shape;446;p26">
            <a:extLst>
              <a:ext uri="{FF2B5EF4-FFF2-40B4-BE49-F238E27FC236}">
                <a16:creationId xmlns:a16="http://schemas.microsoft.com/office/drawing/2014/main" id="{E0BEBE4D-FE92-5C8E-590C-CF5D938DBB2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447" name="Google Shape;447;p26">
            <a:extLst>
              <a:ext uri="{FF2B5EF4-FFF2-40B4-BE49-F238E27FC236}">
                <a16:creationId xmlns:a16="http://schemas.microsoft.com/office/drawing/2014/main" id="{2DD385CD-4492-6472-CB17-FCBC6418C11C}"/>
              </a:ext>
            </a:extLst>
          </p:cNvPr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976DB7E8-1A64-47E6-B905-25130BA131DE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2229252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>
          <a:extLst>
            <a:ext uri="{FF2B5EF4-FFF2-40B4-BE49-F238E27FC236}">
              <a16:creationId xmlns:a16="http://schemas.microsoft.com/office/drawing/2014/main" id="{5DB97A2A-D804-FA87-349E-91FEF950A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25">
            <a:extLst>
              <a:ext uri="{FF2B5EF4-FFF2-40B4-BE49-F238E27FC236}">
                <a16:creationId xmlns:a16="http://schemas.microsoft.com/office/drawing/2014/main" id="{AF87CD43-E49F-9565-891C-3B7F111067E8}"/>
              </a:ext>
            </a:extLst>
          </p:cNvPr>
          <p:cNvGrpSpPr/>
          <p:nvPr/>
        </p:nvGrpSpPr>
        <p:grpSpPr>
          <a:xfrm>
            <a:off x="5840114" y="632286"/>
            <a:ext cx="3303886" cy="3878927"/>
            <a:chOff x="5201312" y="729700"/>
            <a:chExt cx="3303886" cy="3878927"/>
          </a:xfrm>
        </p:grpSpPr>
        <p:grpSp>
          <p:nvGrpSpPr>
            <p:cNvPr id="284" name="Google Shape;284;p25">
              <a:extLst>
                <a:ext uri="{FF2B5EF4-FFF2-40B4-BE49-F238E27FC236}">
                  <a16:creationId xmlns:a16="http://schemas.microsoft.com/office/drawing/2014/main" id="{17F9CF0A-148E-83B5-0193-1FB3572DE381}"/>
                </a:ext>
              </a:extLst>
            </p:cNvPr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285" name="Google Shape;285;p25">
                <a:extLst>
                  <a:ext uri="{FF2B5EF4-FFF2-40B4-BE49-F238E27FC236}">
                    <a16:creationId xmlns:a16="http://schemas.microsoft.com/office/drawing/2014/main" id="{C73DCF3A-99B7-E8E2-C9EA-FAAE75D7C0EA}"/>
                  </a:ext>
                </a:extLst>
              </p:cNvPr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5">
                <a:extLst>
                  <a:ext uri="{FF2B5EF4-FFF2-40B4-BE49-F238E27FC236}">
                    <a16:creationId xmlns:a16="http://schemas.microsoft.com/office/drawing/2014/main" id="{17C58115-BD8D-A3E0-12FD-3CDFEA545C3C}"/>
                  </a:ext>
                </a:extLst>
              </p:cNvPr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5">
                <a:extLst>
                  <a:ext uri="{FF2B5EF4-FFF2-40B4-BE49-F238E27FC236}">
                    <a16:creationId xmlns:a16="http://schemas.microsoft.com/office/drawing/2014/main" id="{9E1A58B9-1DA1-E9A6-A624-395CFC98A267}"/>
                  </a:ext>
                </a:extLst>
              </p:cNvPr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5">
                <a:extLst>
                  <a:ext uri="{FF2B5EF4-FFF2-40B4-BE49-F238E27FC236}">
                    <a16:creationId xmlns:a16="http://schemas.microsoft.com/office/drawing/2014/main" id="{A4C7F110-818D-746F-8154-E95B769E947D}"/>
                  </a:ext>
                </a:extLst>
              </p:cNvPr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5">
                <a:extLst>
                  <a:ext uri="{FF2B5EF4-FFF2-40B4-BE49-F238E27FC236}">
                    <a16:creationId xmlns:a16="http://schemas.microsoft.com/office/drawing/2014/main" id="{2DA6A861-8561-C0A8-AA0C-6D7E7CC625A5}"/>
                  </a:ext>
                </a:extLst>
              </p:cNvPr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5">
                <a:extLst>
                  <a:ext uri="{FF2B5EF4-FFF2-40B4-BE49-F238E27FC236}">
                    <a16:creationId xmlns:a16="http://schemas.microsoft.com/office/drawing/2014/main" id="{A13BED6F-7872-EEE0-51D0-01A61E921AA9}"/>
                  </a:ext>
                </a:extLst>
              </p:cNvPr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5">
                <a:extLst>
                  <a:ext uri="{FF2B5EF4-FFF2-40B4-BE49-F238E27FC236}">
                    <a16:creationId xmlns:a16="http://schemas.microsoft.com/office/drawing/2014/main" id="{A9AB146B-99EE-E6A3-FA8D-C68BC7F5FF5E}"/>
                  </a:ext>
                </a:extLst>
              </p:cNvPr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5">
                <a:extLst>
                  <a:ext uri="{FF2B5EF4-FFF2-40B4-BE49-F238E27FC236}">
                    <a16:creationId xmlns:a16="http://schemas.microsoft.com/office/drawing/2014/main" id="{BBBD32F4-3670-67D3-F38D-E6358C65A91A}"/>
                  </a:ext>
                </a:extLst>
              </p:cNvPr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>
                <a:extLst>
                  <a:ext uri="{FF2B5EF4-FFF2-40B4-BE49-F238E27FC236}">
                    <a16:creationId xmlns:a16="http://schemas.microsoft.com/office/drawing/2014/main" id="{0D5BED0D-CD03-E304-2331-BE699153B017}"/>
                  </a:ext>
                </a:extLst>
              </p:cNvPr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5">
                <a:extLst>
                  <a:ext uri="{FF2B5EF4-FFF2-40B4-BE49-F238E27FC236}">
                    <a16:creationId xmlns:a16="http://schemas.microsoft.com/office/drawing/2014/main" id="{C3B27731-0EAF-8BED-7819-8F2BA29D0BFE}"/>
                  </a:ext>
                </a:extLst>
              </p:cNvPr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5">
                <a:extLst>
                  <a:ext uri="{FF2B5EF4-FFF2-40B4-BE49-F238E27FC236}">
                    <a16:creationId xmlns:a16="http://schemas.microsoft.com/office/drawing/2014/main" id="{6CEB1F6D-E04E-9C52-BE95-E617BF21A3DB}"/>
                  </a:ext>
                </a:extLst>
              </p:cNvPr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5">
                <a:extLst>
                  <a:ext uri="{FF2B5EF4-FFF2-40B4-BE49-F238E27FC236}">
                    <a16:creationId xmlns:a16="http://schemas.microsoft.com/office/drawing/2014/main" id="{0A55E3E7-87AF-FAFC-C429-40B2A08532AE}"/>
                  </a:ext>
                </a:extLst>
              </p:cNvPr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25">
              <a:extLst>
                <a:ext uri="{FF2B5EF4-FFF2-40B4-BE49-F238E27FC236}">
                  <a16:creationId xmlns:a16="http://schemas.microsoft.com/office/drawing/2014/main" id="{093285D3-FD8B-35D2-ECC1-0CC3A1FEB6D7}"/>
                </a:ext>
              </a:extLst>
            </p:cNvPr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298" name="Google Shape;298;p25">
                <a:extLst>
                  <a:ext uri="{FF2B5EF4-FFF2-40B4-BE49-F238E27FC236}">
                    <a16:creationId xmlns:a16="http://schemas.microsoft.com/office/drawing/2014/main" id="{2E864A3F-BF1C-EE28-63F1-157B36874DDB}"/>
                  </a:ext>
                </a:extLst>
              </p:cNvPr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5">
                <a:extLst>
                  <a:ext uri="{FF2B5EF4-FFF2-40B4-BE49-F238E27FC236}">
                    <a16:creationId xmlns:a16="http://schemas.microsoft.com/office/drawing/2014/main" id="{6050AFF5-ADDE-9044-9D33-9C4AF02C7B84}"/>
                  </a:ext>
                </a:extLst>
              </p:cNvPr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5">
                <a:extLst>
                  <a:ext uri="{FF2B5EF4-FFF2-40B4-BE49-F238E27FC236}">
                    <a16:creationId xmlns:a16="http://schemas.microsoft.com/office/drawing/2014/main" id="{FD2AC14B-7D26-2462-2700-3F2CDD354AE3}"/>
                  </a:ext>
                </a:extLst>
              </p:cNvPr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5">
                <a:extLst>
                  <a:ext uri="{FF2B5EF4-FFF2-40B4-BE49-F238E27FC236}">
                    <a16:creationId xmlns:a16="http://schemas.microsoft.com/office/drawing/2014/main" id="{C243B79A-88A6-BCF4-8B9A-98599848705F}"/>
                  </a:ext>
                </a:extLst>
              </p:cNvPr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5">
                <a:extLst>
                  <a:ext uri="{FF2B5EF4-FFF2-40B4-BE49-F238E27FC236}">
                    <a16:creationId xmlns:a16="http://schemas.microsoft.com/office/drawing/2014/main" id="{6D2AE49A-36EA-EB46-5542-0E0A30DD8A26}"/>
                  </a:ext>
                </a:extLst>
              </p:cNvPr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5">
                <a:extLst>
                  <a:ext uri="{FF2B5EF4-FFF2-40B4-BE49-F238E27FC236}">
                    <a16:creationId xmlns:a16="http://schemas.microsoft.com/office/drawing/2014/main" id="{4EF024C9-65CB-5657-F24D-B1F5872FD451}"/>
                  </a:ext>
                </a:extLst>
              </p:cNvPr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5">
                <a:extLst>
                  <a:ext uri="{FF2B5EF4-FFF2-40B4-BE49-F238E27FC236}">
                    <a16:creationId xmlns:a16="http://schemas.microsoft.com/office/drawing/2014/main" id="{5130CE35-1079-3C37-7B18-B4F83B22E8AC}"/>
                  </a:ext>
                </a:extLst>
              </p:cNvPr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5">
                <a:extLst>
                  <a:ext uri="{FF2B5EF4-FFF2-40B4-BE49-F238E27FC236}">
                    <a16:creationId xmlns:a16="http://schemas.microsoft.com/office/drawing/2014/main" id="{C60DAE49-5FEE-C694-9917-0BBEA25AD052}"/>
                  </a:ext>
                </a:extLst>
              </p:cNvPr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5">
                <a:extLst>
                  <a:ext uri="{FF2B5EF4-FFF2-40B4-BE49-F238E27FC236}">
                    <a16:creationId xmlns:a16="http://schemas.microsoft.com/office/drawing/2014/main" id="{6DAACB10-7B91-C606-8ED5-0B76E04BF9EE}"/>
                  </a:ext>
                </a:extLst>
              </p:cNvPr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5">
                <a:extLst>
                  <a:ext uri="{FF2B5EF4-FFF2-40B4-BE49-F238E27FC236}">
                    <a16:creationId xmlns:a16="http://schemas.microsoft.com/office/drawing/2014/main" id="{73EA9D38-052E-A30B-0427-F6B7B1077773}"/>
                  </a:ext>
                </a:extLst>
              </p:cNvPr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5">
                <a:extLst>
                  <a:ext uri="{FF2B5EF4-FFF2-40B4-BE49-F238E27FC236}">
                    <a16:creationId xmlns:a16="http://schemas.microsoft.com/office/drawing/2014/main" id="{8B59EC6C-7060-9D2D-55DA-302B2BE2C6CC}"/>
                  </a:ext>
                </a:extLst>
              </p:cNvPr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5">
                <a:extLst>
                  <a:ext uri="{FF2B5EF4-FFF2-40B4-BE49-F238E27FC236}">
                    <a16:creationId xmlns:a16="http://schemas.microsoft.com/office/drawing/2014/main" id="{A448DE5E-46AE-7549-C83F-0663A73B8B43}"/>
                  </a:ext>
                </a:extLst>
              </p:cNvPr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5">
                <a:extLst>
                  <a:ext uri="{FF2B5EF4-FFF2-40B4-BE49-F238E27FC236}">
                    <a16:creationId xmlns:a16="http://schemas.microsoft.com/office/drawing/2014/main" id="{F1D159DA-A4DD-3DA1-97D1-BB41681CFAD8}"/>
                  </a:ext>
                </a:extLst>
              </p:cNvPr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5">
                <a:extLst>
                  <a:ext uri="{FF2B5EF4-FFF2-40B4-BE49-F238E27FC236}">
                    <a16:creationId xmlns:a16="http://schemas.microsoft.com/office/drawing/2014/main" id="{EB8774CD-6CC9-E42A-9A79-9526B48A3206}"/>
                  </a:ext>
                </a:extLst>
              </p:cNvPr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5">
                <a:extLst>
                  <a:ext uri="{FF2B5EF4-FFF2-40B4-BE49-F238E27FC236}">
                    <a16:creationId xmlns:a16="http://schemas.microsoft.com/office/drawing/2014/main" id="{C11A2EA0-9C7D-8086-1972-BD5FC6E2AD34}"/>
                  </a:ext>
                </a:extLst>
              </p:cNvPr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5">
                <a:extLst>
                  <a:ext uri="{FF2B5EF4-FFF2-40B4-BE49-F238E27FC236}">
                    <a16:creationId xmlns:a16="http://schemas.microsoft.com/office/drawing/2014/main" id="{90991315-C480-9214-6DBA-99737AA98CD7}"/>
                  </a:ext>
                </a:extLst>
              </p:cNvPr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5">
                <a:extLst>
                  <a:ext uri="{FF2B5EF4-FFF2-40B4-BE49-F238E27FC236}">
                    <a16:creationId xmlns:a16="http://schemas.microsoft.com/office/drawing/2014/main" id="{6F56B11C-A322-00E0-0622-1F42C32D11D9}"/>
                  </a:ext>
                </a:extLst>
              </p:cNvPr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5">
                <a:extLst>
                  <a:ext uri="{FF2B5EF4-FFF2-40B4-BE49-F238E27FC236}">
                    <a16:creationId xmlns:a16="http://schemas.microsoft.com/office/drawing/2014/main" id="{C9131C18-AD32-F2A1-0179-521069C9FFAA}"/>
                  </a:ext>
                </a:extLst>
              </p:cNvPr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5">
                <a:extLst>
                  <a:ext uri="{FF2B5EF4-FFF2-40B4-BE49-F238E27FC236}">
                    <a16:creationId xmlns:a16="http://schemas.microsoft.com/office/drawing/2014/main" id="{6EAAC935-02F1-7326-67B4-BB36C1E62DB2}"/>
                  </a:ext>
                </a:extLst>
              </p:cNvPr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5">
                <a:extLst>
                  <a:ext uri="{FF2B5EF4-FFF2-40B4-BE49-F238E27FC236}">
                    <a16:creationId xmlns:a16="http://schemas.microsoft.com/office/drawing/2014/main" id="{EAC1C291-7C9E-B914-1717-53273EDED8AB}"/>
                  </a:ext>
                </a:extLst>
              </p:cNvPr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5">
                <a:extLst>
                  <a:ext uri="{FF2B5EF4-FFF2-40B4-BE49-F238E27FC236}">
                    <a16:creationId xmlns:a16="http://schemas.microsoft.com/office/drawing/2014/main" id="{448776F9-86A1-4D6C-E50E-B5D101403C7A}"/>
                  </a:ext>
                </a:extLst>
              </p:cNvPr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5">
                <a:extLst>
                  <a:ext uri="{FF2B5EF4-FFF2-40B4-BE49-F238E27FC236}">
                    <a16:creationId xmlns:a16="http://schemas.microsoft.com/office/drawing/2014/main" id="{23ED0BD5-27F7-CF5D-4773-DD56E1201196}"/>
                  </a:ext>
                </a:extLst>
              </p:cNvPr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5">
                <a:extLst>
                  <a:ext uri="{FF2B5EF4-FFF2-40B4-BE49-F238E27FC236}">
                    <a16:creationId xmlns:a16="http://schemas.microsoft.com/office/drawing/2014/main" id="{521D5074-1C74-C38F-7324-26ADFECE3E95}"/>
                  </a:ext>
                </a:extLst>
              </p:cNvPr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5">
                <a:extLst>
                  <a:ext uri="{FF2B5EF4-FFF2-40B4-BE49-F238E27FC236}">
                    <a16:creationId xmlns:a16="http://schemas.microsoft.com/office/drawing/2014/main" id="{83378580-7546-3DA3-DF5C-E2FA0C749CF8}"/>
                  </a:ext>
                </a:extLst>
              </p:cNvPr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5">
                <a:extLst>
                  <a:ext uri="{FF2B5EF4-FFF2-40B4-BE49-F238E27FC236}">
                    <a16:creationId xmlns:a16="http://schemas.microsoft.com/office/drawing/2014/main" id="{7231D6CB-4720-6A5C-53C9-C551D8B4798F}"/>
                  </a:ext>
                </a:extLst>
              </p:cNvPr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5">
                <a:extLst>
                  <a:ext uri="{FF2B5EF4-FFF2-40B4-BE49-F238E27FC236}">
                    <a16:creationId xmlns:a16="http://schemas.microsoft.com/office/drawing/2014/main" id="{B6640949-1440-FAAC-5A77-2B559E1FFBDA}"/>
                  </a:ext>
                </a:extLst>
              </p:cNvPr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5">
                <a:extLst>
                  <a:ext uri="{FF2B5EF4-FFF2-40B4-BE49-F238E27FC236}">
                    <a16:creationId xmlns:a16="http://schemas.microsoft.com/office/drawing/2014/main" id="{E73E25D4-0C1C-5546-EA08-EEB2183267AC}"/>
                  </a:ext>
                </a:extLst>
              </p:cNvPr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5">
                <a:extLst>
                  <a:ext uri="{FF2B5EF4-FFF2-40B4-BE49-F238E27FC236}">
                    <a16:creationId xmlns:a16="http://schemas.microsoft.com/office/drawing/2014/main" id="{D959E3E5-907F-41FB-7259-EFF4814A30C6}"/>
                  </a:ext>
                </a:extLst>
              </p:cNvPr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5">
                <a:extLst>
                  <a:ext uri="{FF2B5EF4-FFF2-40B4-BE49-F238E27FC236}">
                    <a16:creationId xmlns:a16="http://schemas.microsoft.com/office/drawing/2014/main" id="{B66D220B-C176-8B3F-01AA-CA6C1D55089B}"/>
                  </a:ext>
                </a:extLst>
              </p:cNvPr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5">
                <a:extLst>
                  <a:ext uri="{FF2B5EF4-FFF2-40B4-BE49-F238E27FC236}">
                    <a16:creationId xmlns:a16="http://schemas.microsoft.com/office/drawing/2014/main" id="{340E5A9F-CFD5-2EFE-3FED-65F388AE77CD}"/>
                  </a:ext>
                </a:extLst>
              </p:cNvPr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5">
                <a:extLst>
                  <a:ext uri="{FF2B5EF4-FFF2-40B4-BE49-F238E27FC236}">
                    <a16:creationId xmlns:a16="http://schemas.microsoft.com/office/drawing/2014/main" id="{5F3E4D5A-4AD4-881D-BFED-C217272C1DC8}"/>
                  </a:ext>
                </a:extLst>
              </p:cNvPr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5">
                <a:extLst>
                  <a:ext uri="{FF2B5EF4-FFF2-40B4-BE49-F238E27FC236}">
                    <a16:creationId xmlns:a16="http://schemas.microsoft.com/office/drawing/2014/main" id="{94749DE2-C9C8-B2BE-BC64-B5B750006661}"/>
                  </a:ext>
                </a:extLst>
              </p:cNvPr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5">
                <a:extLst>
                  <a:ext uri="{FF2B5EF4-FFF2-40B4-BE49-F238E27FC236}">
                    <a16:creationId xmlns:a16="http://schemas.microsoft.com/office/drawing/2014/main" id="{5D3DF4A1-DBAF-86AC-1C3D-891697B4C481}"/>
                  </a:ext>
                </a:extLst>
              </p:cNvPr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5">
                <a:extLst>
                  <a:ext uri="{FF2B5EF4-FFF2-40B4-BE49-F238E27FC236}">
                    <a16:creationId xmlns:a16="http://schemas.microsoft.com/office/drawing/2014/main" id="{AD79E4D3-AB5A-DB44-E925-755C377004EE}"/>
                  </a:ext>
                </a:extLst>
              </p:cNvPr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5">
                <a:extLst>
                  <a:ext uri="{FF2B5EF4-FFF2-40B4-BE49-F238E27FC236}">
                    <a16:creationId xmlns:a16="http://schemas.microsoft.com/office/drawing/2014/main" id="{86BF6F2D-0A16-337E-2B4F-3A83A27E1B14}"/>
                  </a:ext>
                </a:extLst>
              </p:cNvPr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5">
                <a:extLst>
                  <a:ext uri="{FF2B5EF4-FFF2-40B4-BE49-F238E27FC236}">
                    <a16:creationId xmlns:a16="http://schemas.microsoft.com/office/drawing/2014/main" id="{E971F3D8-A397-5C28-EB80-081F559224E6}"/>
                  </a:ext>
                </a:extLst>
              </p:cNvPr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5">
                <a:extLst>
                  <a:ext uri="{FF2B5EF4-FFF2-40B4-BE49-F238E27FC236}">
                    <a16:creationId xmlns:a16="http://schemas.microsoft.com/office/drawing/2014/main" id="{7B36AEE1-6304-AB82-ABB7-12283664978E}"/>
                  </a:ext>
                </a:extLst>
              </p:cNvPr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5">
                <a:extLst>
                  <a:ext uri="{FF2B5EF4-FFF2-40B4-BE49-F238E27FC236}">
                    <a16:creationId xmlns:a16="http://schemas.microsoft.com/office/drawing/2014/main" id="{F313396B-E54B-C12B-AFA5-2C57A9B5CA7C}"/>
                  </a:ext>
                </a:extLst>
              </p:cNvPr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5">
                <a:extLst>
                  <a:ext uri="{FF2B5EF4-FFF2-40B4-BE49-F238E27FC236}">
                    <a16:creationId xmlns:a16="http://schemas.microsoft.com/office/drawing/2014/main" id="{EA37429B-2F7A-7B14-7FFE-05EF846371B9}"/>
                  </a:ext>
                </a:extLst>
              </p:cNvPr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5">
                <a:extLst>
                  <a:ext uri="{FF2B5EF4-FFF2-40B4-BE49-F238E27FC236}">
                    <a16:creationId xmlns:a16="http://schemas.microsoft.com/office/drawing/2014/main" id="{BE4A959A-D73B-0389-97DC-A73B6716778E}"/>
                  </a:ext>
                </a:extLst>
              </p:cNvPr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5">
                <a:extLst>
                  <a:ext uri="{FF2B5EF4-FFF2-40B4-BE49-F238E27FC236}">
                    <a16:creationId xmlns:a16="http://schemas.microsoft.com/office/drawing/2014/main" id="{58AFFA90-90B4-9F53-E449-76C539E0BCF7}"/>
                  </a:ext>
                </a:extLst>
              </p:cNvPr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5">
                <a:extLst>
                  <a:ext uri="{FF2B5EF4-FFF2-40B4-BE49-F238E27FC236}">
                    <a16:creationId xmlns:a16="http://schemas.microsoft.com/office/drawing/2014/main" id="{1592CB1E-A012-D4E3-2F09-9FBAF3A48CE8}"/>
                  </a:ext>
                </a:extLst>
              </p:cNvPr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5">
                <a:extLst>
                  <a:ext uri="{FF2B5EF4-FFF2-40B4-BE49-F238E27FC236}">
                    <a16:creationId xmlns:a16="http://schemas.microsoft.com/office/drawing/2014/main" id="{73FFB5D9-0800-FEF8-B31A-F9A13EAB4FBF}"/>
                  </a:ext>
                </a:extLst>
              </p:cNvPr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5">
                <a:extLst>
                  <a:ext uri="{FF2B5EF4-FFF2-40B4-BE49-F238E27FC236}">
                    <a16:creationId xmlns:a16="http://schemas.microsoft.com/office/drawing/2014/main" id="{053D1AEE-E509-18FF-7AE0-6933D2D217B9}"/>
                  </a:ext>
                </a:extLst>
              </p:cNvPr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5">
                <a:extLst>
                  <a:ext uri="{FF2B5EF4-FFF2-40B4-BE49-F238E27FC236}">
                    <a16:creationId xmlns:a16="http://schemas.microsoft.com/office/drawing/2014/main" id="{39595CA9-352D-6F8B-E687-C52E4DB3C6B8}"/>
                  </a:ext>
                </a:extLst>
              </p:cNvPr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5">
                <a:extLst>
                  <a:ext uri="{FF2B5EF4-FFF2-40B4-BE49-F238E27FC236}">
                    <a16:creationId xmlns:a16="http://schemas.microsoft.com/office/drawing/2014/main" id="{7013F87C-DF51-F10F-A6C9-7A4241E64459}"/>
                  </a:ext>
                </a:extLst>
              </p:cNvPr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5">
                <a:extLst>
                  <a:ext uri="{FF2B5EF4-FFF2-40B4-BE49-F238E27FC236}">
                    <a16:creationId xmlns:a16="http://schemas.microsoft.com/office/drawing/2014/main" id="{9FE9A0E2-B1D9-5380-C9C5-5DDB4F3C2FC8}"/>
                  </a:ext>
                </a:extLst>
              </p:cNvPr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5">
                <a:extLst>
                  <a:ext uri="{FF2B5EF4-FFF2-40B4-BE49-F238E27FC236}">
                    <a16:creationId xmlns:a16="http://schemas.microsoft.com/office/drawing/2014/main" id="{A6030D5F-F4A6-D6F2-5A37-B64979789727}"/>
                  </a:ext>
                </a:extLst>
              </p:cNvPr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5">
                <a:extLst>
                  <a:ext uri="{FF2B5EF4-FFF2-40B4-BE49-F238E27FC236}">
                    <a16:creationId xmlns:a16="http://schemas.microsoft.com/office/drawing/2014/main" id="{2B88A89E-76E6-4F3F-E767-F196995E34B4}"/>
                  </a:ext>
                </a:extLst>
              </p:cNvPr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5">
                <a:extLst>
                  <a:ext uri="{FF2B5EF4-FFF2-40B4-BE49-F238E27FC236}">
                    <a16:creationId xmlns:a16="http://schemas.microsoft.com/office/drawing/2014/main" id="{2C7A2BEA-AED1-0CCD-E801-DF24F421FFD0}"/>
                  </a:ext>
                </a:extLst>
              </p:cNvPr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5">
                <a:extLst>
                  <a:ext uri="{FF2B5EF4-FFF2-40B4-BE49-F238E27FC236}">
                    <a16:creationId xmlns:a16="http://schemas.microsoft.com/office/drawing/2014/main" id="{8B557445-C69C-3118-9903-D4E7C3A7C15C}"/>
                  </a:ext>
                </a:extLst>
              </p:cNvPr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5">
                <a:extLst>
                  <a:ext uri="{FF2B5EF4-FFF2-40B4-BE49-F238E27FC236}">
                    <a16:creationId xmlns:a16="http://schemas.microsoft.com/office/drawing/2014/main" id="{2EDA324F-A0B0-D0DB-802F-DD7F43823209}"/>
                  </a:ext>
                </a:extLst>
              </p:cNvPr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5">
                <a:extLst>
                  <a:ext uri="{FF2B5EF4-FFF2-40B4-BE49-F238E27FC236}">
                    <a16:creationId xmlns:a16="http://schemas.microsoft.com/office/drawing/2014/main" id="{C7274A5E-2394-F861-E9C3-F34B229D251D}"/>
                  </a:ext>
                </a:extLst>
              </p:cNvPr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5">
                <a:extLst>
                  <a:ext uri="{FF2B5EF4-FFF2-40B4-BE49-F238E27FC236}">
                    <a16:creationId xmlns:a16="http://schemas.microsoft.com/office/drawing/2014/main" id="{715A7AF9-FD4B-A9C6-700C-B3CE3868F66F}"/>
                  </a:ext>
                </a:extLst>
              </p:cNvPr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5">
                <a:extLst>
                  <a:ext uri="{FF2B5EF4-FFF2-40B4-BE49-F238E27FC236}">
                    <a16:creationId xmlns:a16="http://schemas.microsoft.com/office/drawing/2014/main" id="{72F6B5F0-DCB9-C8A9-0D11-D8B9604937A2}"/>
                  </a:ext>
                </a:extLst>
              </p:cNvPr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5">
                <a:extLst>
                  <a:ext uri="{FF2B5EF4-FFF2-40B4-BE49-F238E27FC236}">
                    <a16:creationId xmlns:a16="http://schemas.microsoft.com/office/drawing/2014/main" id="{078CE4C5-9F0F-8A53-7E7C-420BE16CE423}"/>
                  </a:ext>
                </a:extLst>
              </p:cNvPr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5">
                <a:extLst>
                  <a:ext uri="{FF2B5EF4-FFF2-40B4-BE49-F238E27FC236}">
                    <a16:creationId xmlns:a16="http://schemas.microsoft.com/office/drawing/2014/main" id="{77EEC85A-1A38-E4C0-39B7-E1134062E164}"/>
                  </a:ext>
                </a:extLst>
              </p:cNvPr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5">
                <a:extLst>
                  <a:ext uri="{FF2B5EF4-FFF2-40B4-BE49-F238E27FC236}">
                    <a16:creationId xmlns:a16="http://schemas.microsoft.com/office/drawing/2014/main" id="{A4A32998-71A3-CC05-58E6-F4064AED6951}"/>
                  </a:ext>
                </a:extLst>
              </p:cNvPr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5">
                <a:extLst>
                  <a:ext uri="{FF2B5EF4-FFF2-40B4-BE49-F238E27FC236}">
                    <a16:creationId xmlns:a16="http://schemas.microsoft.com/office/drawing/2014/main" id="{7250FC27-E294-E426-7EBA-22C01061D10C}"/>
                  </a:ext>
                </a:extLst>
              </p:cNvPr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5">
                <a:extLst>
                  <a:ext uri="{FF2B5EF4-FFF2-40B4-BE49-F238E27FC236}">
                    <a16:creationId xmlns:a16="http://schemas.microsoft.com/office/drawing/2014/main" id="{0D7645A6-76E3-E7EB-C1B7-34BE89BD2323}"/>
                  </a:ext>
                </a:extLst>
              </p:cNvPr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5">
                <a:extLst>
                  <a:ext uri="{FF2B5EF4-FFF2-40B4-BE49-F238E27FC236}">
                    <a16:creationId xmlns:a16="http://schemas.microsoft.com/office/drawing/2014/main" id="{D5085522-BFFA-9473-EBAD-9A41F364ED76}"/>
                  </a:ext>
                </a:extLst>
              </p:cNvPr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5">
                <a:extLst>
                  <a:ext uri="{FF2B5EF4-FFF2-40B4-BE49-F238E27FC236}">
                    <a16:creationId xmlns:a16="http://schemas.microsoft.com/office/drawing/2014/main" id="{4A71B084-DFF4-9342-2DD5-740AF0589ECF}"/>
                  </a:ext>
                </a:extLst>
              </p:cNvPr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5">
                <a:extLst>
                  <a:ext uri="{FF2B5EF4-FFF2-40B4-BE49-F238E27FC236}">
                    <a16:creationId xmlns:a16="http://schemas.microsoft.com/office/drawing/2014/main" id="{9282094F-5848-61A2-6879-C3FE294E21C1}"/>
                  </a:ext>
                </a:extLst>
              </p:cNvPr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5">
                <a:extLst>
                  <a:ext uri="{FF2B5EF4-FFF2-40B4-BE49-F238E27FC236}">
                    <a16:creationId xmlns:a16="http://schemas.microsoft.com/office/drawing/2014/main" id="{DD6C0637-A643-8E13-5FFF-D4A68EC47A6E}"/>
                  </a:ext>
                </a:extLst>
              </p:cNvPr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5">
                <a:extLst>
                  <a:ext uri="{FF2B5EF4-FFF2-40B4-BE49-F238E27FC236}">
                    <a16:creationId xmlns:a16="http://schemas.microsoft.com/office/drawing/2014/main" id="{6EB5ADBC-1C17-A06D-D497-40E360458E3A}"/>
                  </a:ext>
                </a:extLst>
              </p:cNvPr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5">
                <a:extLst>
                  <a:ext uri="{FF2B5EF4-FFF2-40B4-BE49-F238E27FC236}">
                    <a16:creationId xmlns:a16="http://schemas.microsoft.com/office/drawing/2014/main" id="{45810167-B670-C889-DC2D-490D7356ECE9}"/>
                  </a:ext>
                </a:extLst>
              </p:cNvPr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5">
                <a:extLst>
                  <a:ext uri="{FF2B5EF4-FFF2-40B4-BE49-F238E27FC236}">
                    <a16:creationId xmlns:a16="http://schemas.microsoft.com/office/drawing/2014/main" id="{E19E9096-78DD-1B9B-E72E-B98F0BD8125F}"/>
                  </a:ext>
                </a:extLst>
              </p:cNvPr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5">
                <a:extLst>
                  <a:ext uri="{FF2B5EF4-FFF2-40B4-BE49-F238E27FC236}">
                    <a16:creationId xmlns:a16="http://schemas.microsoft.com/office/drawing/2014/main" id="{1F31D29C-2B91-1155-95FA-27EBCE93EAC4}"/>
                  </a:ext>
                </a:extLst>
              </p:cNvPr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5">
                <a:extLst>
                  <a:ext uri="{FF2B5EF4-FFF2-40B4-BE49-F238E27FC236}">
                    <a16:creationId xmlns:a16="http://schemas.microsoft.com/office/drawing/2014/main" id="{A794732A-2271-78C4-F690-6ADD75FDF568}"/>
                  </a:ext>
                </a:extLst>
              </p:cNvPr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5">
                <a:extLst>
                  <a:ext uri="{FF2B5EF4-FFF2-40B4-BE49-F238E27FC236}">
                    <a16:creationId xmlns:a16="http://schemas.microsoft.com/office/drawing/2014/main" id="{37096959-25D5-EFB3-B029-16FADA047FD8}"/>
                  </a:ext>
                </a:extLst>
              </p:cNvPr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5">
                <a:extLst>
                  <a:ext uri="{FF2B5EF4-FFF2-40B4-BE49-F238E27FC236}">
                    <a16:creationId xmlns:a16="http://schemas.microsoft.com/office/drawing/2014/main" id="{4505BAC8-6D36-E50C-F587-E32A4B043C94}"/>
                  </a:ext>
                </a:extLst>
              </p:cNvPr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5">
                <a:extLst>
                  <a:ext uri="{FF2B5EF4-FFF2-40B4-BE49-F238E27FC236}">
                    <a16:creationId xmlns:a16="http://schemas.microsoft.com/office/drawing/2014/main" id="{C59D0BB2-44F3-11AD-BD1C-226962B439A0}"/>
                  </a:ext>
                </a:extLst>
              </p:cNvPr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5">
                <a:extLst>
                  <a:ext uri="{FF2B5EF4-FFF2-40B4-BE49-F238E27FC236}">
                    <a16:creationId xmlns:a16="http://schemas.microsoft.com/office/drawing/2014/main" id="{D2E2C6C2-A3B3-4208-CC7F-5CF18DE95AE5}"/>
                  </a:ext>
                </a:extLst>
              </p:cNvPr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5">
                <a:extLst>
                  <a:ext uri="{FF2B5EF4-FFF2-40B4-BE49-F238E27FC236}">
                    <a16:creationId xmlns:a16="http://schemas.microsoft.com/office/drawing/2014/main" id="{7C3A7C89-6868-8E77-3CF2-268C0B9E549C}"/>
                  </a:ext>
                </a:extLst>
              </p:cNvPr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5">
                <a:extLst>
                  <a:ext uri="{FF2B5EF4-FFF2-40B4-BE49-F238E27FC236}">
                    <a16:creationId xmlns:a16="http://schemas.microsoft.com/office/drawing/2014/main" id="{41F20AC7-34A7-25C7-5899-50AF150DFD51}"/>
                  </a:ext>
                </a:extLst>
              </p:cNvPr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5">
                <a:extLst>
                  <a:ext uri="{FF2B5EF4-FFF2-40B4-BE49-F238E27FC236}">
                    <a16:creationId xmlns:a16="http://schemas.microsoft.com/office/drawing/2014/main" id="{B0029A4B-0331-89FC-A35E-C8E26C95DFEF}"/>
                  </a:ext>
                </a:extLst>
              </p:cNvPr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5">
                <a:extLst>
                  <a:ext uri="{FF2B5EF4-FFF2-40B4-BE49-F238E27FC236}">
                    <a16:creationId xmlns:a16="http://schemas.microsoft.com/office/drawing/2014/main" id="{3BEC55B9-1BB2-2EE6-DB84-CC24E544F2EC}"/>
                  </a:ext>
                </a:extLst>
              </p:cNvPr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5">
                <a:extLst>
                  <a:ext uri="{FF2B5EF4-FFF2-40B4-BE49-F238E27FC236}">
                    <a16:creationId xmlns:a16="http://schemas.microsoft.com/office/drawing/2014/main" id="{CAD15EF2-6919-0295-A083-76A39FBCB6DB}"/>
                  </a:ext>
                </a:extLst>
              </p:cNvPr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5">
                <a:extLst>
                  <a:ext uri="{FF2B5EF4-FFF2-40B4-BE49-F238E27FC236}">
                    <a16:creationId xmlns:a16="http://schemas.microsoft.com/office/drawing/2014/main" id="{2D40BC53-B6CB-4FE3-0A7B-D285FFB83B26}"/>
                  </a:ext>
                </a:extLst>
              </p:cNvPr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5">
                <a:extLst>
                  <a:ext uri="{FF2B5EF4-FFF2-40B4-BE49-F238E27FC236}">
                    <a16:creationId xmlns:a16="http://schemas.microsoft.com/office/drawing/2014/main" id="{1F90B90C-65C3-0259-8DC9-20E71C782595}"/>
                  </a:ext>
                </a:extLst>
              </p:cNvPr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5">
                <a:extLst>
                  <a:ext uri="{FF2B5EF4-FFF2-40B4-BE49-F238E27FC236}">
                    <a16:creationId xmlns:a16="http://schemas.microsoft.com/office/drawing/2014/main" id="{63907CD2-FC3F-5599-5C05-35E2D8986F2D}"/>
                  </a:ext>
                </a:extLst>
              </p:cNvPr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5">
                <a:extLst>
                  <a:ext uri="{FF2B5EF4-FFF2-40B4-BE49-F238E27FC236}">
                    <a16:creationId xmlns:a16="http://schemas.microsoft.com/office/drawing/2014/main" id="{B24B1FF9-DD5A-8B60-B500-3FC5023C096A}"/>
                  </a:ext>
                </a:extLst>
              </p:cNvPr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5">
                <a:extLst>
                  <a:ext uri="{FF2B5EF4-FFF2-40B4-BE49-F238E27FC236}">
                    <a16:creationId xmlns:a16="http://schemas.microsoft.com/office/drawing/2014/main" id="{34436E82-3EA9-7902-18FB-B29A3804EF53}"/>
                  </a:ext>
                </a:extLst>
              </p:cNvPr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5">
                <a:extLst>
                  <a:ext uri="{FF2B5EF4-FFF2-40B4-BE49-F238E27FC236}">
                    <a16:creationId xmlns:a16="http://schemas.microsoft.com/office/drawing/2014/main" id="{60B57970-8915-D55D-11FB-AF1D6CB40DBE}"/>
                  </a:ext>
                </a:extLst>
              </p:cNvPr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5">
                <a:extLst>
                  <a:ext uri="{FF2B5EF4-FFF2-40B4-BE49-F238E27FC236}">
                    <a16:creationId xmlns:a16="http://schemas.microsoft.com/office/drawing/2014/main" id="{35BD1963-A226-46B7-8948-A541EF1AD752}"/>
                  </a:ext>
                </a:extLst>
              </p:cNvPr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5">
                <a:extLst>
                  <a:ext uri="{FF2B5EF4-FFF2-40B4-BE49-F238E27FC236}">
                    <a16:creationId xmlns:a16="http://schemas.microsoft.com/office/drawing/2014/main" id="{40DEF5E2-9435-0053-3E2E-8B094E5D9F58}"/>
                  </a:ext>
                </a:extLst>
              </p:cNvPr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5">
                <a:extLst>
                  <a:ext uri="{FF2B5EF4-FFF2-40B4-BE49-F238E27FC236}">
                    <a16:creationId xmlns:a16="http://schemas.microsoft.com/office/drawing/2014/main" id="{48947261-04E7-A90A-75BE-4E18B7B64369}"/>
                  </a:ext>
                </a:extLst>
              </p:cNvPr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5">
                <a:extLst>
                  <a:ext uri="{FF2B5EF4-FFF2-40B4-BE49-F238E27FC236}">
                    <a16:creationId xmlns:a16="http://schemas.microsoft.com/office/drawing/2014/main" id="{46CA2F6E-4FD3-FEA1-29DF-FE799178BAAA}"/>
                  </a:ext>
                </a:extLst>
              </p:cNvPr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5">
                <a:extLst>
                  <a:ext uri="{FF2B5EF4-FFF2-40B4-BE49-F238E27FC236}">
                    <a16:creationId xmlns:a16="http://schemas.microsoft.com/office/drawing/2014/main" id="{7E10FA0F-5F57-DE0B-6580-AD8BC8AA9C34}"/>
                  </a:ext>
                </a:extLst>
              </p:cNvPr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5">
                <a:extLst>
                  <a:ext uri="{FF2B5EF4-FFF2-40B4-BE49-F238E27FC236}">
                    <a16:creationId xmlns:a16="http://schemas.microsoft.com/office/drawing/2014/main" id="{02A02B0D-48DC-810F-878B-F8DECC685B28}"/>
                  </a:ext>
                </a:extLst>
              </p:cNvPr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5">
                <a:extLst>
                  <a:ext uri="{FF2B5EF4-FFF2-40B4-BE49-F238E27FC236}">
                    <a16:creationId xmlns:a16="http://schemas.microsoft.com/office/drawing/2014/main" id="{9F1B3AC4-404D-5693-17AB-8AD582CA9BA6}"/>
                  </a:ext>
                </a:extLst>
              </p:cNvPr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5">
                <a:extLst>
                  <a:ext uri="{FF2B5EF4-FFF2-40B4-BE49-F238E27FC236}">
                    <a16:creationId xmlns:a16="http://schemas.microsoft.com/office/drawing/2014/main" id="{EBDB0609-1305-F2C6-E020-1483E42DAC57}"/>
                  </a:ext>
                </a:extLst>
              </p:cNvPr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5">
                <a:extLst>
                  <a:ext uri="{FF2B5EF4-FFF2-40B4-BE49-F238E27FC236}">
                    <a16:creationId xmlns:a16="http://schemas.microsoft.com/office/drawing/2014/main" id="{0CF5E712-657C-9D0A-D66F-BF16D0E457A5}"/>
                  </a:ext>
                </a:extLst>
              </p:cNvPr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5">
                <a:extLst>
                  <a:ext uri="{FF2B5EF4-FFF2-40B4-BE49-F238E27FC236}">
                    <a16:creationId xmlns:a16="http://schemas.microsoft.com/office/drawing/2014/main" id="{9EA68201-DF84-AC14-6865-EC21F60A99BD}"/>
                  </a:ext>
                </a:extLst>
              </p:cNvPr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5">
                <a:extLst>
                  <a:ext uri="{FF2B5EF4-FFF2-40B4-BE49-F238E27FC236}">
                    <a16:creationId xmlns:a16="http://schemas.microsoft.com/office/drawing/2014/main" id="{798F8AD6-E016-3B63-D19E-485165962ED1}"/>
                  </a:ext>
                </a:extLst>
              </p:cNvPr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5">
                <a:extLst>
                  <a:ext uri="{FF2B5EF4-FFF2-40B4-BE49-F238E27FC236}">
                    <a16:creationId xmlns:a16="http://schemas.microsoft.com/office/drawing/2014/main" id="{F2D32365-0E97-0124-0AD5-532CC162C894}"/>
                  </a:ext>
                </a:extLst>
              </p:cNvPr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5">
                <a:extLst>
                  <a:ext uri="{FF2B5EF4-FFF2-40B4-BE49-F238E27FC236}">
                    <a16:creationId xmlns:a16="http://schemas.microsoft.com/office/drawing/2014/main" id="{65D93918-9EA4-4C55-DD8B-5B63FA7AA82E}"/>
                  </a:ext>
                </a:extLst>
              </p:cNvPr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5">
                <a:extLst>
                  <a:ext uri="{FF2B5EF4-FFF2-40B4-BE49-F238E27FC236}">
                    <a16:creationId xmlns:a16="http://schemas.microsoft.com/office/drawing/2014/main" id="{E1C6275C-D0A2-E51D-18A9-0842D1C4D001}"/>
                  </a:ext>
                </a:extLst>
              </p:cNvPr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5">
                <a:extLst>
                  <a:ext uri="{FF2B5EF4-FFF2-40B4-BE49-F238E27FC236}">
                    <a16:creationId xmlns:a16="http://schemas.microsoft.com/office/drawing/2014/main" id="{A7A93EFB-6E1F-2015-68EB-1033598AC621}"/>
                  </a:ext>
                </a:extLst>
              </p:cNvPr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5">
                <a:extLst>
                  <a:ext uri="{FF2B5EF4-FFF2-40B4-BE49-F238E27FC236}">
                    <a16:creationId xmlns:a16="http://schemas.microsoft.com/office/drawing/2014/main" id="{B99BC0E9-BA20-5383-E237-E5FE2BDBC5C3}"/>
                  </a:ext>
                </a:extLst>
              </p:cNvPr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5">
                <a:extLst>
                  <a:ext uri="{FF2B5EF4-FFF2-40B4-BE49-F238E27FC236}">
                    <a16:creationId xmlns:a16="http://schemas.microsoft.com/office/drawing/2014/main" id="{A98980C4-D853-281C-C1C5-3540174A95CA}"/>
                  </a:ext>
                </a:extLst>
              </p:cNvPr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5">
                <a:extLst>
                  <a:ext uri="{FF2B5EF4-FFF2-40B4-BE49-F238E27FC236}">
                    <a16:creationId xmlns:a16="http://schemas.microsoft.com/office/drawing/2014/main" id="{FF7D3CE2-7893-552D-176E-6D1D135CD50B}"/>
                  </a:ext>
                </a:extLst>
              </p:cNvPr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5">
                <a:extLst>
                  <a:ext uri="{FF2B5EF4-FFF2-40B4-BE49-F238E27FC236}">
                    <a16:creationId xmlns:a16="http://schemas.microsoft.com/office/drawing/2014/main" id="{228FE532-8113-B40C-0FB2-493D6BF109B1}"/>
                  </a:ext>
                </a:extLst>
              </p:cNvPr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5">
                <a:extLst>
                  <a:ext uri="{FF2B5EF4-FFF2-40B4-BE49-F238E27FC236}">
                    <a16:creationId xmlns:a16="http://schemas.microsoft.com/office/drawing/2014/main" id="{1032BC9C-30B1-B02E-4EAB-06D134C2CBE2}"/>
                  </a:ext>
                </a:extLst>
              </p:cNvPr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5">
                <a:extLst>
                  <a:ext uri="{FF2B5EF4-FFF2-40B4-BE49-F238E27FC236}">
                    <a16:creationId xmlns:a16="http://schemas.microsoft.com/office/drawing/2014/main" id="{A7DB731A-FE84-E64E-00E7-5F86456EE416}"/>
                  </a:ext>
                </a:extLst>
              </p:cNvPr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5">
                <a:extLst>
                  <a:ext uri="{FF2B5EF4-FFF2-40B4-BE49-F238E27FC236}">
                    <a16:creationId xmlns:a16="http://schemas.microsoft.com/office/drawing/2014/main" id="{E66DCDB7-2790-9B38-A692-8FAD2523E808}"/>
                  </a:ext>
                </a:extLst>
              </p:cNvPr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5">
                <a:extLst>
                  <a:ext uri="{FF2B5EF4-FFF2-40B4-BE49-F238E27FC236}">
                    <a16:creationId xmlns:a16="http://schemas.microsoft.com/office/drawing/2014/main" id="{1A63EF27-0FC4-D47C-E963-7C12FA111235}"/>
                  </a:ext>
                </a:extLst>
              </p:cNvPr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5">
                <a:extLst>
                  <a:ext uri="{FF2B5EF4-FFF2-40B4-BE49-F238E27FC236}">
                    <a16:creationId xmlns:a16="http://schemas.microsoft.com/office/drawing/2014/main" id="{07C53545-F49C-6AC4-52D9-BC8CE3DC7033}"/>
                  </a:ext>
                </a:extLst>
              </p:cNvPr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5">
                <a:extLst>
                  <a:ext uri="{FF2B5EF4-FFF2-40B4-BE49-F238E27FC236}">
                    <a16:creationId xmlns:a16="http://schemas.microsoft.com/office/drawing/2014/main" id="{F52701C2-1404-EEEA-FABC-00AEF1007B0B}"/>
                  </a:ext>
                </a:extLst>
              </p:cNvPr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5">
                <a:extLst>
                  <a:ext uri="{FF2B5EF4-FFF2-40B4-BE49-F238E27FC236}">
                    <a16:creationId xmlns:a16="http://schemas.microsoft.com/office/drawing/2014/main" id="{C2AD0A38-A74C-5A2F-D3A7-752FF99B8F3B}"/>
                  </a:ext>
                </a:extLst>
              </p:cNvPr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5">
                <a:extLst>
                  <a:ext uri="{FF2B5EF4-FFF2-40B4-BE49-F238E27FC236}">
                    <a16:creationId xmlns:a16="http://schemas.microsoft.com/office/drawing/2014/main" id="{B99062DB-9147-941F-A472-76E1E2896581}"/>
                  </a:ext>
                </a:extLst>
              </p:cNvPr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5">
                <a:extLst>
                  <a:ext uri="{FF2B5EF4-FFF2-40B4-BE49-F238E27FC236}">
                    <a16:creationId xmlns:a16="http://schemas.microsoft.com/office/drawing/2014/main" id="{D1AF5356-6332-9003-D916-D760B163D46C}"/>
                  </a:ext>
                </a:extLst>
              </p:cNvPr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5">
                <a:extLst>
                  <a:ext uri="{FF2B5EF4-FFF2-40B4-BE49-F238E27FC236}">
                    <a16:creationId xmlns:a16="http://schemas.microsoft.com/office/drawing/2014/main" id="{94F8A29F-0BDC-03D8-E8F8-28F5C6EB6B4A}"/>
                  </a:ext>
                </a:extLst>
              </p:cNvPr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5">
                <a:extLst>
                  <a:ext uri="{FF2B5EF4-FFF2-40B4-BE49-F238E27FC236}">
                    <a16:creationId xmlns:a16="http://schemas.microsoft.com/office/drawing/2014/main" id="{A123802B-23DB-CE8A-729F-823A6C06D2B8}"/>
                  </a:ext>
                </a:extLst>
              </p:cNvPr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5">
                <a:extLst>
                  <a:ext uri="{FF2B5EF4-FFF2-40B4-BE49-F238E27FC236}">
                    <a16:creationId xmlns:a16="http://schemas.microsoft.com/office/drawing/2014/main" id="{9D5F673C-926B-9B68-26A6-EFA3C95192AD}"/>
                  </a:ext>
                </a:extLst>
              </p:cNvPr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5">
                <a:extLst>
                  <a:ext uri="{FF2B5EF4-FFF2-40B4-BE49-F238E27FC236}">
                    <a16:creationId xmlns:a16="http://schemas.microsoft.com/office/drawing/2014/main" id="{7C9B6241-DAE3-60CE-3592-DEB65DB853A7}"/>
                  </a:ext>
                </a:extLst>
              </p:cNvPr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5">
                <a:extLst>
                  <a:ext uri="{FF2B5EF4-FFF2-40B4-BE49-F238E27FC236}">
                    <a16:creationId xmlns:a16="http://schemas.microsoft.com/office/drawing/2014/main" id="{0045B47D-17DF-799D-AA57-9AB9BA375013}"/>
                  </a:ext>
                </a:extLst>
              </p:cNvPr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5">
                <a:extLst>
                  <a:ext uri="{FF2B5EF4-FFF2-40B4-BE49-F238E27FC236}">
                    <a16:creationId xmlns:a16="http://schemas.microsoft.com/office/drawing/2014/main" id="{0EF8B200-4467-CBE7-D1E1-FFF69D2B0DC9}"/>
                  </a:ext>
                </a:extLst>
              </p:cNvPr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5">
                <a:extLst>
                  <a:ext uri="{FF2B5EF4-FFF2-40B4-BE49-F238E27FC236}">
                    <a16:creationId xmlns:a16="http://schemas.microsoft.com/office/drawing/2014/main" id="{C7AD5766-FC8E-FCDE-7F80-71C94F9F12CD}"/>
                  </a:ext>
                </a:extLst>
              </p:cNvPr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5">
                <a:extLst>
                  <a:ext uri="{FF2B5EF4-FFF2-40B4-BE49-F238E27FC236}">
                    <a16:creationId xmlns:a16="http://schemas.microsoft.com/office/drawing/2014/main" id="{A9E2EDF2-D4CA-82C4-A29E-21E2E2ACC9AA}"/>
                  </a:ext>
                </a:extLst>
              </p:cNvPr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5">
                <a:extLst>
                  <a:ext uri="{FF2B5EF4-FFF2-40B4-BE49-F238E27FC236}">
                    <a16:creationId xmlns:a16="http://schemas.microsoft.com/office/drawing/2014/main" id="{228CC8C6-838C-5B99-4D67-C91FBE594D43}"/>
                  </a:ext>
                </a:extLst>
              </p:cNvPr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5">
                <a:extLst>
                  <a:ext uri="{FF2B5EF4-FFF2-40B4-BE49-F238E27FC236}">
                    <a16:creationId xmlns:a16="http://schemas.microsoft.com/office/drawing/2014/main" id="{E6CC50B8-65CA-0CC3-DB4B-33D0BEF2CE02}"/>
                  </a:ext>
                </a:extLst>
              </p:cNvPr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5">
                <a:extLst>
                  <a:ext uri="{FF2B5EF4-FFF2-40B4-BE49-F238E27FC236}">
                    <a16:creationId xmlns:a16="http://schemas.microsoft.com/office/drawing/2014/main" id="{8A1B5303-8C99-7C3F-5589-FE84AD3EEF9C}"/>
                  </a:ext>
                </a:extLst>
              </p:cNvPr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5">
                <a:extLst>
                  <a:ext uri="{FF2B5EF4-FFF2-40B4-BE49-F238E27FC236}">
                    <a16:creationId xmlns:a16="http://schemas.microsoft.com/office/drawing/2014/main" id="{ECCB1431-159B-1B79-45DB-A8A83D70A27F}"/>
                  </a:ext>
                </a:extLst>
              </p:cNvPr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5">
                <a:extLst>
                  <a:ext uri="{FF2B5EF4-FFF2-40B4-BE49-F238E27FC236}">
                    <a16:creationId xmlns:a16="http://schemas.microsoft.com/office/drawing/2014/main" id="{5A839A38-0030-1CCC-5F4F-7BF3C0E190FE}"/>
                  </a:ext>
                </a:extLst>
              </p:cNvPr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5">
                <a:extLst>
                  <a:ext uri="{FF2B5EF4-FFF2-40B4-BE49-F238E27FC236}">
                    <a16:creationId xmlns:a16="http://schemas.microsoft.com/office/drawing/2014/main" id="{3E4E2693-0D6B-7717-1560-70D1A84C667D}"/>
                  </a:ext>
                </a:extLst>
              </p:cNvPr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5">
                <a:extLst>
                  <a:ext uri="{FF2B5EF4-FFF2-40B4-BE49-F238E27FC236}">
                    <a16:creationId xmlns:a16="http://schemas.microsoft.com/office/drawing/2014/main" id="{C5E2F3CA-F5E3-E8DF-8639-BDEBCEC01FED}"/>
                  </a:ext>
                </a:extLst>
              </p:cNvPr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5">
                <a:extLst>
                  <a:ext uri="{FF2B5EF4-FFF2-40B4-BE49-F238E27FC236}">
                    <a16:creationId xmlns:a16="http://schemas.microsoft.com/office/drawing/2014/main" id="{A8C9B74E-B9F2-72AB-B3B1-FC84B66D4718}"/>
                  </a:ext>
                </a:extLst>
              </p:cNvPr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5">
                <a:extLst>
                  <a:ext uri="{FF2B5EF4-FFF2-40B4-BE49-F238E27FC236}">
                    <a16:creationId xmlns:a16="http://schemas.microsoft.com/office/drawing/2014/main" id="{83451C8E-6A20-B223-02F6-6F8B94E88E24}"/>
                  </a:ext>
                </a:extLst>
              </p:cNvPr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5">
                <a:extLst>
                  <a:ext uri="{FF2B5EF4-FFF2-40B4-BE49-F238E27FC236}">
                    <a16:creationId xmlns:a16="http://schemas.microsoft.com/office/drawing/2014/main" id="{5798805A-D7ED-72AF-841B-FD6A1E24E4A2}"/>
                  </a:ext>
                </a:extLst>
              </p:cNvPr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5">
                <a:extLst>
                  <a:ext uri="{FF2B5EF4-FFF2-40B4-BE49-F238E27FC236}">
                    <a16:creationId xmlns:a16="http://schemas.microsoft.com/office/drawing/2014/main" id="{B0A011F6-7957-B374-EC8D-A0A9AE5B46F1}"/>
                  </a:ext>
                </a:extLst>
              </p:cNvPr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5">
                <a:extLst>
                  <a:ext uri="{FF2B5EF4-FFF2-40B4-BE49-F238E27FC236}">
                    <a16:creationId xmlns:a16="http://schemas.microsoft.com/office/drawing/2014/main" id="{4C1A75E1-7F0E-AF61-146F-1B298EEC9CD2}"/>
                  </a:ext>
                </a:extLst>
              </p:cNvPr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5">
                <a:extLst>
                  <a:ext uri="{FF2B5EF4-FFF2-40B4-BE49-F238E27FC236}">
                    <a16:creationId xmlns:a16="http://schemas.microsoft.com/office/drawing/2014/main" id="{E84E941E-7A98-88FB-0D79-F77E5083E1EF}"/>
                  </a:ext>
                </a:extLst>
              </p:cNvPr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5">
                <a:extLst>
                  <a:ext uri="{FF2B5EF4-FFF2-40B4-BE49-F238E27FC236}">
                    <a16:creationId xmlns:a16="http://schemas.microsoft.com/office/drawing/2014/main" id="{693F6991-A51D-E70D-EF95-7BABFED2116B}"/>
                  </a:ext>
                </a:extLst>
              </p:cNvPr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5">
                <a:extLst>
                  <a:ext uri="{FF2B5EF4-FFF2-40B4-BE49-F238E27FC236}">
                    <a16:creationId xmlns:a16="http://schemas.microsoft.com/office/drawing/2014/main" id="{C8948C99-F111-57CF-C95C-BD450FB4BA00}"/>
                  </a:ext>
                </a:extLst>
              </p:cNvPr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3" name="Google Shape;433;p25">
              <a:extLst>
                <a:ext uri="{FF2B5EF4-FFF2-40B4-BE49-F238E27FC236}">
                  <a16:creationId xmlns:a16="http://schemas.microsoft.com/office/drawing/2014/main" id="{3F3DF900-D198-B21B-8250-7504A667A679}"/>
                </a:ext>
              </a:extLst>
            </p:cNvPr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434" name="Google Shape;434;p25">
                <a:extLst>
                  <a:ext uri="{FF2B5EF4-FFF2-40B4-BE49-F238E27FC236}">
                    <a16:creationId xmlns:a16="http://schemas.microsoft.com/office/drawing/2014/main" id="{D01381FE-367E-07EE-FC85-198DAF649EBF}"/>
                  </a:ext>
                </a:extLst>
              </p:cNvPr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5">
                <a:extLst>
                  <a:ext uri="{FF2B5EF4-FFF2-40B4-BE49-F238E27FC236}">
                    <a16:creationId xmlns:a16="http://schemas.microsoft.com/office/drawing/2014/main" id="{6D78438E-9E38-E114-D106-A44B9F6DC79C}"/>
                  </a:ext>
                </a:extLst>
              </p:cNvPr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5">
                <a:extLst>
                  <a:ext uri="{FF2B5EF4-FFF2-40B4-BE49-F238E27FC236}">
                    <a16:creationId xmlns:a16="http://schemas.microsoft.com/office/drawing/2014/main" id="{1F80EC2C-3208-04FA-AABA-1274BB6CE90F}"/>
                  </a:ext>
                </a:extLst>
              </p:cNvPr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5">
                <a:extLst>
                  <a:ext uri="{FF2B5EF4-FFF2-40B4-BE49-F238E27FC236}">
                    <a16:creationId xmlns:a16="http://schemas.microsoft.com/office/drawing/2014/main" id="{990B408B-E740-EFFD-582F-C22EF5290486}"/>
                  </a:ext>
                </a:extLst>
              </p:cNvPr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5">
                <a:extLst>
                  <a:ext uri="{FF2B5EF4-FFF2-40B4-BE49-F238E27FC236}">
                    <a16:creationId xmlns:a16="http://schemas.microsoft.com/office/drawing/2014/main" id="{5F93E94D-15B2-926F-D32C-E6083D0D5742}"/>
                  </a:ext>
                </a:extLst>
              </p:cNvPr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5">
                <a:extLst>
                  <a:ext uri="{FF2B5EF4-FFF2-40B4-BE49-F238E27FC236}">
                    <a16:creationId xmlns:a16="http://schemas.microsoft.com/office/drawing/2014/main" id="{9B69AFB1-5510-424D-B698-92E9300536DF}"/>
                  </a:ext>
                </a:extLst>
              </p:cNvPr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40" name="Google Shape;440;p25">
            <a:extLst>
              <a:ext uri="{FF2B5EF4-FFF2-40B4-BE49-F238E27FC236}">
                <a16:creationId xmlns:a16="http://schemas.microsoft.com/office/drawing/2014/main" id="{1D41322C-FE3C-C985-D3C6-8B8B8821CC37}"/>
              </a:ext>
            </a:extLst>
          </p:cNvPr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 2">
            <a:extLst>
              <a:ext uri="{FF2B5EF4-FFF2-40B4-BE49-F238E27FC236}">
                <a16:creationId xmlns:a16="http://schemas.microsoft.com/office/drawing/2014/main" id="{6EF81BA6-3390-1393-DF66-90EAEC388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5639" y="192014"/>
            <a:ext cx="5275879" cy="1717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Safety-Critical System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Systems where failure can cause severe consequences like loss of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 life or environmental damage. Common domains include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aviation, automotive, nuclear plants, and medical devices.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b="1" dirty="0">
              <a:solidFill>
                <a:schemeClr val="tx1"/>
              </a:solidFill>
              <a:latin typeface="Golos Text Medium" panose="020B0604020202020204" charset="0"/>
              <a:ea typeface="Gelasio Semi Bold" pitchFamily="34" charset="-122"/>
              <a:cs typeface="Golos Text Medium" panose="020B0604020202020204" charset="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sz="210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A18FC32F-1D8E-4BBE-8E3E-971773E482C1}"/>
              </a:ext>
            </a:extLst>
          </p:cNvPr>
          <p:cNvSpPr txBox="1">
            <a:spLocks/>
          </p:cNvSpPr>
          <p:nvPr/>
        </p:nvSpPr>
        <p:spPr>
          <a:xfrm>
            <a:off x="185639" y="2148761"/>
            <a:ext cx="5798393" cy="1981589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0" indent="0">
              <a:lnSpc>
                <a:spcPts val="2600"/>
              </a:lnSpc>
              <a:buFont typeface="Golos Text Medium"/>
              <a:buNone/>
            </a:pPr>
            <a:r>
              <a:rPr lang="en-US" sz="2100" b="1" dirty="0">
                <a:solidFill>
                  <a:schemeClr val="tx1"/>
                </a:solidFill>
                <a:latin typeface="Golos Text Medium" panose="020B0604020202020204" charset="0"/>
                <a:ea typeface="Gelasio Semi Bold" pitchFamily="34" charset="-122"/>
                <a:cs typeface="Golos Text Medium" panose="020B0604020202020204" charset="0"/>
              </a:rPr>
              <a:t>AI Opportunities and Challenges</a:t>
            </a:r>
          </a:p>
          <a:p>
            <a:pPr marL="285750" indent="-285750">
              <a:lnSpc>
                <a:spcPts val="2850"/>
              </a:lnSpc>
              <a:buSzPct val="100000"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AI automates complex tasks such as perception and decision-making.</a:t>
            </a:r>
          </a:p>
          <a:p>
            <a:pPr marL="285750" indent="-285750">
              <a:lnSpc>
                <a:spcPts val="2850"/>
              </a:lnSpc>
              <a:buSzPct val="100000"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Models are often black boxes, raising trust and safety concerns.</a:t>
            </a:r>
          </a:p>
          <a:p>
            <a:pPr marL="285750" indent="-285750">
              <a:lnSpc>
                <a:spcPts val="2850"/>
              </a:lnSpc>
              <a:buSzPct val="100000"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Strict certification and guarantees are required, challenging AI’s </a:t>
            </a:r>
          </a:p>
          <a:p>
            <a:pPr marL="0" indent="0">
              <a:lnSpc>
                <a:spcPts val="2850"/>
              </a:lnSpc>
              <a:buSzPct val="100000"/>
              <a:buNone/>
            </a:pPr>
            <a:r>
              <a:rPr lang="en-US" sz="1400" dirty="0">
                <a:solidFill>
                  <a:schemeClr val="tx1"/>
                </a:solidFill>
                <a:latin typeface="Golos Text Medium" panose="020B0604020202020204" charset="0"/>
                <a:ea typeface="Gelasio" pitchFamily="34" charset="-122"/>
                <a:cs typeface="Golos Text Medium" panose="020B0604020202020204" charset="0"/>
              </a:rPr>
              <a:t>uncertainty.</a:t>
            </a:r>
            <a:endParaRPr lang="en-US" sz="1400" dirty="0">
              <a:solidFill>
                <a:schemeClr val="tx1"/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pPr marL="0" indent="0" algn="l">
              <a:lnSpc>
                <a:spcPts val="2850"/>
              </a:lnSpc>
              <a:buSzPct val="100000"/>
              <a:buNone/>
            </a:pPr>
            <a:endParaRPr lang="en-US" sz="1400" dirty="0"/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dirty="0"/>
          </a:p>
          <a:p>
            <a:pPr marL="0" indent="0" algn="l">
              <a:lnSpc>
                <a:spcPts val="2850"/>
              </a:lnSpc>
              <a:buSzPct val="100000"/>
              <a:buNone/>
            </a:pPr>
            <a:endParaRPr lang="en-US" sz="1200" dirty="0"/>
          </a:p>
          <a:p>
            <a:pPr marL="0" indent="0">
              <a:lnSpc>
                <a:spcPts val="2600"/>
              </a:lnSpc>
              <a:buFont typeface="Golos Text Medium"/>
              <a:buNone/>
            </a:pPr>
            <a:endParaRPr lang="en-US" sz="2100" dirty="0"/>
          </a:p>
        </p:txBody>
      </p:sp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292B6016-ADB1-02AA-F59F-6A10071D91D5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4168284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>
          <a:extLst>
            <a:ext uri="{FF2B5EF4-FFF2-40B4-BE49-F238E27FC236}">
              <a16:creationId xmlns:a16="http://schemas.microsoft.com/office/drawing/2014/main" id="{2ECDDE3A-2C0B-2A6B-1EB7-7F772EE6E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>
            <a:extLst>
              <a:ext uri="{FF2B5EF4-FFF2-40B4-BE49-F238E27FC236}">
                <a16:creationId xmlns:a16="http://schemas.microsoft.com/office/drawing/2014/main" id="{9642FCDD-852A-3A82-12D5-2516248BEB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 and Literature Statics</a:t>
            </a:r>
            <a:endParaRPr dirty="0"/>
          </a:p>
        </p:txBody>
      </p:sp>
      <p:sp>
        <p:nvSpPr>
          <p:cNvPr id="446" name="Google Shape;446;p26">
            <a:extLst>
              <a:ext uri="{FF2B5EF4-FFF2-40B4-BE49-F238E27FC236}">
                <a16:creationId xmlns:a16="http://schemas.microsoft.com/office/drawing/2014/main" id="{7E2C27F5-CA48-BE7D-AD76-610A3C6879F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447" name="Google Shape;447;p26">
            <a:extLst>
              <a:ext uri="{FF2B5EF4-FFF2-40B4-BE49-F238E27FC236}">
                <a16:creationId xmlns:a16="http://schemas.microsoft.com/office/drawing/2014/main" id="{FEAE50C2-1498-C741-0828-EE186BA95521}"/>
              </a:ext>
            </a:extLst>
          </p:cNvPr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Google Shape;446;p26">
            <a:extLst>
              <a:ext uri="{FF2B5EF4-FFF2-40B4-BE49-F238E27FC236}">
                <a16:creationId xmlns:a16="http://schemas.microsoft.com/office/drawing/2014/main" id="{C2D74D88-243E-B016-85F9-E1D278346B7C}"/>
              </a:ext>
            </a:extLst>
          </p:cNvPr>
          <p:cNvSpPr txBox="1">
            <a:spLocks/>
          </p:cNvSpPr>
          <p:nvPr/>
        </p:nvSpPr>
        <p:spPr>
          <a:xfrm>
            <a:off x="0" y="4683058"/>
            <a:ext cx="421532" cy="460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1385714426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611</Words>
  <Application>Microsoft Office PowerPoint</Application>
  <PresentationFormat>On-screen Show (16:9)</PresentationFormat>
  <Paragraphs>129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Golos Text</vt:lpstr>
      <vt:lpstr>Bebas Neue</vt:lpstr>
      <vt:lpstr>Golos Text Medium</vt:lpstr>
      <vt:lpstr>Arial</vt:lpstr>
      <vt:lpstr>Artificial Intelligence by Slidesgo</vt:lpstr>
      <vt:lpstr>Welcome</vt:lpstr>
      <vt:lpstr>Tarek Hasan (2020-3-60-025) Tausif Ahmed (2022-1-60-315) Md. Mehedi Hasan (2021-2-60-112) Khandaker Hasan Mahmud(2021-2-60-144)</vt:lpstr>
      <vt:lpstr>Yasin Sazid Lecturer,Department of CSE East West University</vt:lpstr>
      <vt:lpstr>Artificial Intelligence in Safety-Critical Systems: A Systematic Review</vt:lpstr>
      <vt:lpstr>Study Purpose and Abstract</vt:lpstr>
      <vt:lpstr>PowerPoint Presentation</vt:lpstr>
      <vt:lpstr>Backgroud: Safety-Critical Systems and AI</vt:lpstr>
      <vt:lpstr>PowerPoint Presentation</vt:lpstr>
      <vt:lpstr>Methodology and Literature Statics</vt:lpstr>
      <vt:lpstr>PowerPoint Presentation</vt:lpstr>
      <vt:lpstr>Main Themes Identified</vt:lpstr>
      <vt:lpstr>Theme 1: Interpretable Methods</vt:lpstr>
      <vt:lpstr>Theme 2:Explaining Model Behaviour(Neural Networks)</vt:lpstr>
      <vt:lpstr>Theme 3 :Safe Learning(Reinforcements Learning)</vt:lpstr>
      <vt:lpstr>Decisions and Future Direction</vt:lpstr>
      <vt:lpstr>PowerPoint Presentation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Tarek  Hasan</cp:lastModifiedBy>
  <cp:revision>8</cp:revision>
  <dcterms:modified xsi:type="dcterms:W3CDTF">2025-05-06T16:00:25Z</dcterms:modified>
</cp:coreProperties>
</file>